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9" r:id="rId2"/>
  </p:sldMasterIdLst>
  <p:notesMasterIdLst>
    <p:notesMasterId r:id="rId23"/>
  </p:notesMasterIdLst>
  <p:sldIdLst>
    <p:sldId id="859" r:id="rId3"/>
    <p:sldId id="256" r:id="rId4"/>
    <p:sldId id="257" r:id="rId5"/>
    <p:sldId id="468" r:id="rId6"/>
    <p:sldId id="467" r:id="rId7"/>
    <p:sldId id="857" r:id="rId8"/>
    <p:sldId id="340" r:id="rId9"/>
    <p:sldId id="355" r:id="rId10"/>
    <p:sldId id="356" r:id="rId11"/>
    <p:sldId id="858" r:id="rId12"/>
    <p:sldId id="325" r:id="rId13"/>
    <p:sldId id="266" r:id="rId14"/>
    <p:sldId id="278" r:id="rId15"/>
    <p:sldId id="334" r:id="rId16"/>
    <p:sldId id="855" r:id="rId17"/>
    <p:sldId id="326" r:id="rId18"/>
    <p:sldId id="331" r:id="rId19"/>
    <p:sldId id="852" r:id="rId20"/>
    <p:sldId id="466" r:id="rId21"/>
    <p:sldId id="85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Lato" panose="020F0502020204030203" pitchFamily="34" charset="0"/>
      <p:regular r:id="rId30"/>
      <p:bold r:id="rId31"/>
      <p:italic r:id="rId32"/>
      <p:boldItalic r:id="rId33"/>
    </p:embeddedFont>
    <p:embeddedFont>
      <p:font typeface="Raleway" pitchFamily="2" charset="77"/>
      <p:regular r:id="rId34"/>
      <p:bold r:id="rId35"/>
      <p:italic r:id="rId36"/>
      <p:boldItalic r:id="rId37"/>
    </p:embeddedFont>
    <p:embeddedFont>
      <p:font typeface="Raleway Thin" pitchFamily="2" charset="77"/>
      <p:regular r:id="rId38"/>
    </p:embeddedFont>
    <p:embeddedFont>
      <p:font typeface="Segoe UI" panose="020B0502040204020203" pitchFamily="34" charset="0"/>
      <p:regular r:id="rId39"/>
      <p:bold r:id="rId40"/>
      <p:italic r:id="rId41"/>
      <p:boldItalic r:id="rId42"/>
    </p:embeddedFont>
    <p:embeddedFont>
      <p:font typeface="Segoe UI Light" panose="020B0502040204020203" pitchFamily="34" charset="0"/>
      <p:regular r:id="rId43"/>
      <p:italic r:id="rId44"/>
    </p:embeddedFont>
    <p:embeddedFont>
      <p:font typeface="Segoe UI Semibold" panose="020B0502040204020203" pitchFamily="34" charset="0"/>
      <p:regular r:id="rId45"/>
      <p:bold r:id="rId46"/>
      <p:italic r:id="rId47"/>
      <p:boldItalic r:id="rId48"/>
    </p:embeddedFont>
    <p:embeddedFont>
      <p:font typeface="Segoe UI Semilight" panose="020B0402040204020203" pitchFamily="34" charset="0"/>
      <p:regular r:id="rId49"/>
      <p:italic r:id="rId50"/>
    </p:embeddedFont>
    <p:embeddedFont>
      <p:font typeface="Source Sans Pro" panose="020B05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140"/>
    <a:srgbClr val="E25A1C"/>
    <a:srgbClr val="FE324D"/>
    <a:srgbClr val="FF0066"/>
    <a:srgbClr val="FEAF50"/>
    <a:srgbClr val="FE7B4D"/>
    <a:srgbClr val="FE634D"/>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varScale="1">
        <p:scale>
          <a:sx n="144" d="100"/>
          <a:sy n="144"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18.fntdata"/><Relationship Id="rId54"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C3F65845-EE1B-0E44-B3D7-A4496B951AD0}" srcId="{D47CFC59-FC18-F84C-A648-69F5BAB018DB}" destId="{DC9498D2-2F36-F54F-8A9A-164B28ED0D69}" srcOrd="0" destOrd="0" parTransId="{79A2D881-719F-4943-89EB-E15D4C741AAC}" sibTransId="{31020C3B-882E-C84F-A134-6ED268E8C690}"/>
    <dgm:cxn modelId="{941AEB4B-579F-FF4F-B5DA-AC644DC09E23}" type="presOf" srcId="{DD11570A-FEF4-FB4F-86EC-7BD697921DBE}" destId="{E6ECABCE-6C58-754F-A2C6-D4F28CB782AB}" srcOrd="0" destOrd="0" presId="urn:microsoft.com/office/officeart/2005/8/layout/vList2"/>
    <dgm:cxn modelId="{214D5F65-ABFD-664D-8E19-8E00A822629D}" type="presOf" srcId="{E2CCD21E-33D7-C94C-9D2F-83E1A8F2C4CD}" destId="{27748524-0C87-CA48-90B0-10F6FFC35EB7}" srcOrd="0" destOrd="0" presId="urn:microsoft.com/office/officeart/2005/8/layout/vList2"/>
    <dgm:cxn modelId="{38367E6B-C01A-D94C-8DD6-DF19C22B8F2A}" type="presOf" srcId="{A4F2255E-6AF3-F242-8CB6-392A49DEC719}" destId="{2782E49F-B8EF-1F45-A18F-279069BD8D08}" srcOrd="0" destOrd="1"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5FE37-E82A-4BC1-A0FD-DFDCF6C99201}" type="doc">
      <dgm:prSet loTypeId="urn:microsoft.com/office/officeart/2005/8/layout/radial6" loCatId="relationship" qsTypeId="urn:microsoft.com/office/officeart/2005/8/quickstyle/simple1" qsCatId="simple" csTypeId="urn:microsoft.com/office/officeart/2005/8/colors/colorful3" csCatId="colorful" phldr="1"/>
      <dgm:spPr/>
      <dgm:t>
        <a:bodyPr/>
        <a:lstStyle/>
        <a:p>
          <a:endParaRPr lang="en-US"/>
        </a:p>
      </dgm:t>
    </dgm:pt>
    <dgm:pt modelId="{C70BDD09-B809-49C5-B737-9FEBA84F1152}">
      <dgm:prSet phldrT="[Text]" custT="1"/>
      <dgm:spPr/>
      <dgm:t>
        <a:bodyPr/>
        <a:lstStyle/>
        <a:p>
          <a:r>
            <a:rPr lang="en-US" sz="2400" dirty="0" err="1"/>
            <a:t>PySpark</a:t>
          </a:r>
          <a:endParaRPr lang="en-US" sz="2400" dirty="0"/>
        </a:p>
      </dgm:t>
    </dgm:pt>
    <dgm:pt modelId="{37747E16-8E38-41AB-B71C-C4F5C09ED9F2}" type="parTrans" cxnId="{541EAD2F-844B-4189-8430-AEA041CC3C3E}">
      <dgm:prSet/>
      <dgm:spPr/>
      <dgm:t>
        <a:bodyPr/>
        <a:lstStyle/>
        <a:p>
          <a:endParaRPr lang="en-US" sz="1800"/>
        </a:p>
      </dgm:t>
    </dgm:pt>
    <dgm:pt modelId="{CD6499A2-9782-4D74-8640-7B3B5B74CA92}" type="sibTrans" cxnId="{541EAD2F-844B-4189-8430-AEA041CC3C3E}">
      <dgm:prSet/>
      <dgm:spPr/>
      <dgm:t>
        <a:bodyPr/>
        <a:lstStyle/>
        <a:p>
          <a:endParaRPr lang="en-US" sz="1800"/>
        </a:p>
      </dgm:t>
    </dgm:pt>
    <dgm:pt modelId="{9B6667CD-BDB2-4EDA-A22A-F9ABAF0C2D08}">
      <dgm:prSet phldrT="[Text]" custT="1"/>
      <dgm:spPr/>
      <dgm:t>
        <a:bodyPr/>
        <a:lstStyle/>
        <a:p>
          <a:r>
            <a:rPr lang="en-US" sz="1400" dirty="0"/>
            <a:t>SQL</a:t>
          </a:r>
        </a:p>
      </dgm:t>
    </dgm:pt>
    <dgm:pt modelId="{6ABEE11F-9ABA-49FA-BC6A-DCF89C0AE349}" type="parTrans" cxnId="{A59F9851-4812-4E24-9E60-C9295A65DB18}">
      <dgm:prSet/>
      <dgm:spPr/>
      <dgm:t>
        <a:bodyPr/>
        <a:lstStyle/>
        <a:p>
          <a:endParaRPr lang="en-US" sz="1800"/>
        </a:p>
      </dgm:t>
    </dgm:pt>
    <dgm:pt modelId="{556774F1-12CF-4740-83A9-1ED57BB64166}" type="sibTrans" cxnId="{A59F9851-4812-4E24-9E60-C9295A65DB18}">
      <dgm:prSet/>
      <dgm:spPr/>
      <dgm:t>
        <a:bodyPr/>
        <a:lstStyle/>
        <a:p>
          <a:endParaRPr lang="en-US" sz="1800"/>
        </a:p>
      </dgm:t>
    </dgm:pt>
    <dgm:pt modelId="{270112F5-4CE4-4FE8-B167-BD3352ADAEDD}">
      <dgm:prSet phldrT="[Text]" custT="1"/>
      <dgm:spPr/>
      <dgm:t>
        <a:bodyPr/>
        <a:lstStyle/>
        <a:p>
          <a:r>
            <a:rPr lang="en-US" sz="1400" dirty="0"/>
            <a:t>Streaming</a:t>
          </a:r>
        </a:p>
      </dgm:t>
    </dgm:pt>
    <dgm:pt modelId="{1E718948-9DFC-436F-8126-96E94E8C6EBF}" type="parTrans" cxnId="{B84FECF0-B270-41DB-9036-F6F4CA10AFBF}">
      <dgm:prSet/>
      <dgm:spPr/>
      <dgm:t>
        <a:bodyPr/>
        <a:lstStyle/>
        <a:p>
          <a:endParaRPr lang="en-US" sz="1800"/>
        </a:p>
      </dgm:t>
    </dgm:pt>
    <dgm:pt modelId="{D41EEC0C-76D7-4722-99A0-B50CBA827B0E}" type="sibTrans" cxnId="{B84FECF0-B270-41DB-9036-F6F4CA10AFBF}">
      <dgm:prSet/>
      <dgm:spPr/>
      <dgm:t>
        <a:bodyPr/>
        <a:lstStyle/>
        <a:p>
          <a:endParaRPr lang="en-US" sz="1800"/>
        </a:p>
      </dgm:t>
    </dgm:pt>
    <dgm:pt modelId="{95A692F5-45EA-4F29-BFF5-6B7C59A7F13A}">
      <dgm:prSet phldrT="[Text]" custT="1"/>
      <dgm:spPr/>
      <dgm:t>
        <a:bodyPr/>
        <a:lstStyle/>
        <a:p>
          <a:r>
            <a:rPr lang="en-US" sz="1400" dirty="0" err="1"/>
            <a:t>MLlib</a:t>
          </a:r>
          <a:endParaRPr lang="en-US" sz="1400" dirty="0"/>
        </a:p>
      </dgm:t>
    </dgm:pt>
    <dgm:pt modelId="{D9504AF4-AD77-4EE3-A8CF-08F63D22F1F9}" type="parTrans" cxnId="{C3F9F5A7-B56B-4483-ACBB-D31F1686458A}">
      <dgm:prSet/>
      <dgm:spPr/>
      <dgm:t>
        <a:bodyPr/>
        <a:lstStyle/>
        <a:p>
          <a:endParaRPr lang="en-US" sz="1800"/>
        </a:p>
      </dgm:t>
    </dgm:pt>
    <dgm:pt modelId="{DE11C7A4-5545-42A7-BBA9-87DEF7E3D51C}" type="sibTrans" cxnId="{C3F9F5A7-B56B-4483-ACBB-D31F1686458A}">
      <dgm:prSet/>
      <dgm:spPr/>
      <dgm:t>
        <a:bodyPr/>
        <a:lstStyle/>
        <a:p>
          <a:endParaRPr lang="en-US" sz="1800"/>
        </a:p>
      </dgm:t>
    </dgm:pt>
    <dgm:pt modelId="{7B782AE9-6CF4-4692-91DF-7E9D000A1ADB}" type="pres">
      <dgm:prSet presAssocID="{4CD5FE37-E82A-4BC1-A0FD-DFDCF6C99201}" presName="Name0" presStyleCnt="0">
        <dgm:presLayoutVars>
          <dgm:chMax val="1"/>
          <dgm:dir/>
          <dgm:animLvl val="ctr"/>
          <dgm:resizeHandles val="exact"/>
        </dgm:presLayoutVars>
      </dgm:prSet>
      <dgm:spPr/>
    </dgm:pt>
    <dgm:pt modelId="{7EA4138C-2021-41D1-AD97-3BBD5A14F981}" type="pres">
      <dgm:prSet presAssocID="{C70BDD09-B809-49C5-B737-9FEBA84F1152}" presName="centerShape" presStyleLbl="node0" presStyleIdx="0" presStyleCnt="1"/>
      <dgm:spPr/>
    </dgm:pt>
    <dgm:pt modelId="{93950348-FE13-42AA-A403-C61973AC8E1C}" type="pres">
      <dgm:prSet presAssocID="{9B6667CD-BDB2-4EDA-A22A-F9ABAF0C2D08}" presName="node" presStyleLbl="node1" presStyleIdx="0" presStyleCnt="3">
        <dgm:presLayoutVars>
          <dgm:bulletEnabled val="1"/>
        </dgm:presLayoutVars>
      </dgm:prSet>
      <dgm:spPr/>
    </dgm:pt>
    <dgm:pt modelId="{89D8F59F-58F6-4C4D-8597-3DB99E10DB95}" type="pres">
      <dgm:prSet presAssocID="{9B6667CD-BDB2-4EDA-A22A-F9ABAF0C2D08}" presName="dummy" presStyleCnt="0"/>
      <dgm:spPr/>
    </dgm:pt>
    <dgm:pt modelId="{9B5CFC59-E8DA-4219-A495-65826F7D9493}" type="pres">
      <dgm:prSet presAssocID="{556774F1-12CF-4740-83A9-1ED57BB64166}" presName="sibTrans" presStyleLbl="sibTrans2D1" presStyleIdx="0" presStyleCnt="3"/>
      <dgm:spPr/>
    </dgm:pt>
    <dgm:pt modelId="{A409125E-B2F1-49B8-93D5-FB9F2E1AF097}" type="pres">
      <dgm:prSet presAssocID="{270112F5-4CE4-4FE8-B167-BD3352ADAEDD}" presName="node" presStyleLbl="node1" presStyleIdx="1" presStyleCnt="3">
        <dgm:presLayoutVars>
          <dgm:bulletEnabled val="1"/>
        </dgm:presLayoutVars>
      </dgm:prSet>
      <dgm:spPr/>
    </dgm:pt>
    <dgm:pt modelId="{8B05F6E1-7888-47CE-A720-42072082E965}" type="pres">
      <dgm:prSet presAssocID="{270112F5-4CE4-4FE8-B167-BD3352ADAEDD}" presName="dummy" presStyleCnt="0"/>
      <dgm:spPr/>
    </dgm:pt>
    <dgm:pt modelId="{0E0886EE-AC35-4893-91AF-9D5D59E8AA94}" type="pres">
      <dgm:prSet presAssocID="{D41EEC0C-76D7-4722-99A0-B50CBA827B0E}" presName="sibTrans" presStyleLbl="sibTrans2D1" presStyleIdx="1" presStyleCnt="3"/>
      <dgm:spPr/>
    </dgm:pt>
    <dgm:pt modelId="{BEF7D0A0-8481-49C0-95EC-0C68E3362473}" type="pres">
      <dgm:prSet presAssocID="{95A692F5-45EA-4F29-BFF5-6B7C59A7F13A}" presName="node" presStyleLbl="node1" presStyleIdx="2" presStyleCnt="3">
        <dgm:presLayoutVars>
          <dgm:bulletEnabled val="1"/>
        </dgm:presLayoutVars>
      </dgm:prSet>
      <dgm:spPr/>
    </dgm:pt>
    <dgm:pt modelId="{58B941CC-1756-4DF7-8281-C7D8F58DE620}" type="pres">
      <dgm:prSet presAssocID="{95A692F5-45EA-4F29-BFF5-6B7C59A7F13A}" presName="dummy" presStyleCnt="0"/>
      <dgm:spPr/>
    </dgm:pt>
    <dgm:pt modelId="{8A32FB4B-1CAB-4EA4-8032-97C7E8AA292F}" type="pres">
      <dgm:prSet presAssocID="{DE11C7A4-5545-42A7-BBA9-87DEF7E3D51C}" presName="sibTrans" presStyleLbl="sibTrans2D1" presStyleIdx="2" presStyleCnt="3"/>
      <dgm:spPr/>
    </dgm:pt>
  </dgm:ptLst>
  <dgm:cxnLst>
    <dgm:cxn modelId="{541EAD2F-844B-4189-8430-AEA041CC3C3E}" srcId="{4CD5FE37-E82A-4BC1-A0FD-DFDCF6C99201}" destId="{C70BDD09-B809-49C5-B737-9FEBA84F1152}" srcOrd="0" destOrd="0" parTransId="{37747E16-8E38-41AB-B71C-C4F5C09ED9F2}" sibTransId="{CD6499A2-9782-4D74-8640-7B3B5B74CA92}"/>
    <dgm:cxn modelId="{27E4E939-1457-48CB-B4D8-0C6749BA8F96}" type="presOf" srcId="{C70BDD09-B809-49C5-B737-9FEBA84F1152}" destId="{7EA4138C-2021-41D1-AD97-3BBD5A14F981}" srcOrd="0" destOrd="0" presId="urn:microsoft.com/office/officeart/2005/8/layout/radial6"/>
    <dgm:cxn modelId="{A59F9851-4812-4E24-9E60-C9295A65DB18}" srcId="{C70BDD09-B809-49C5-B737-9FEBA84F1152}" destId="{9B6667CD-BDB2-4EDA-A22A-F9ABAF0C2D08}" srcOrd="0" destOrd="0" parTransId="{6ABEE11F-9ABA-49FA-BC6A-DCF89C0AE349}" sibTransId="{556774F1-12CF-4740-83A9-1ED57BB64166}"/>
    <dgm:cxn modelId="{6F41E953-C6ED-42C7-8595-C650ABB44E96}" type="presOf" srcId="{95A692F5-45EA-4F29-BFF5-6B7C59A7F13A}" destId="{BEF7D0A0-8481-49C0-95EC-0C68E3362473}" srcOrd="0" destOrd="0" presId="urn:microsoft.com/office/officeart/2005/8/layout/radial6"/>
    <dgm:cxn modelId="{1B87A39C-870F-4FCC-B67A-A4162397E34E}" type="presOf" srcId="{DE11C7A4-5545-42A7-BBA9-87DEF7E3D51C}" destId="{8A32FB4B-1CAB-4EA4-8032-97C7E8AA292F}" srcOrd="0" destOrd="0" presId="urn:microsoft.com/office/officeart/2005/8/layout/radial6"/>
    <dgm:cxn modelId="{C3F9F5A7-B56B-4483-ACBB-D31F1686458A}" srcId="{C70BDD09-B809-49C5-B737-9FEBA84F1152}" destId="{95A692F5-45EA-4F29-BFF5-6B7C59A7F13A}" srcOrd="2" destOrd="0" parTransId="{D9504AF4-AD77-4EE3-A8CF-08F63D22F1F9}" sibTransId="{DE11C7A4-5545-42A7-BBA9-87DEF7E3D51C}"/>
    <dgm:cxn modelId="{4D2481A9-1112-4659-A486-7009033E445C}" type="presOf" srcId="{556774F1-12CF-4740-83A9-1ED57BB64166}" destId="{9B5CFC59-E8DA-4219-A495-65826F7D9493}" srcOrd="0" destOrd="0" presId="urn:microsoft.com/office/officeart/2005/8/layout/radial6"/>
    <dgm:cxn modelId="{CB913CAB-6CB1-4743-8162-582B500BA679}" type="presOf" srcId="{4CD5FE37-E82A-4BC1-A0FD-DFDCF6C99201}" destId="{7B782AE9-6CF4-4692-91DF-7E9D000A1ADB}" srcOrd="0" destOrd="0" presId="urn:microsoft.com/office/officeart/2005/8/layout/radial6"/>
    <dgm:cxn modelId="{8F60BAC0-F8C7-4763-BD8F-4F15BD506782}" type="presOf" srcId="{9B6667CD-BDB2-4EDA-A22A-F9ABAF0C2D08}" destId="{93950348-FE13-42AA-A403-C61973AC8E1C}" srcOrd="0" destOrd="0" presId="urn:microsoft.com/office/officeart/2005/8/layout/radial6"/>
    <dgm:cxn modelId="{8C491AD9-FFDF-492D-919A-A083600D42E0}" type="presOf" srcId="{D41EEC0C-76D7-4722-99A0-B50CBA827B0E}" destId="{0E0886EE-AC35-4893-91AF-9D5D59E8AA94}" srcOrd="0" destOrd="0" presId="urn:microsoft.com/office/officeart/2005/8/layout/radial6"/>
    <dgm:cxn modelId="{2E23B3DE-0466-429E-A3B5-48266C485E3C}" type="presOf" srcId="{270112F5-4CE4-4FE8-B167-BD3352ADAEDD}" destId="{A409125E-B2F1-49B8-93D5-FB9F2E1AF097}" srcOrd="0" destOrd="0" presId="urn:microsoft.com/office/officeart/2005/8/layout/radial6"/>
    <dgm:cxn modelId="{B84FECF0-B270-41DB-9036-F6F4CA10AFBF}" srcId="{C70BDD09-B809-49C5-B737-9FEBA84F1152}" destId="{270112F5-4CE4-4FE8-B167-BD3352ADAEDD}" srcOrd="1" destOrd="0" parTransId="{1E718948-9DFC-436F-8126-96E94E8C6EBF}" sibTransId="{D41EEC0C-76D7-4722-99A0-B50CBA827B0E}"/>
    <dgm:cxn modelId="{F886712D-F6BF-47E5-943D-CB46DF98B2D1}" type="presParOf" srcId="{7B782AE9-6CF4-4692-91DF-7E9D000A1ADB}" destId="{7EA4138C-2021-41D1-AD97-3BBD5A14F981}" srcOrd="0" destOrd="0" presId="urn:microsoft.com/office/officeart/2005/8/layout/radial6"/>
    <dgm:cxn modelId="{A9CEF8DC-0C13-4573-886F-78E8449C9E4B}" type="presParOf" srcId="{7B782AE9-6CF4-4692-91DF-7E9D000A1ADB}" destId="{93950348-FE13-42AA-A403-C61973AC8E1C}" srcOrd="1" destOrd="0" presId="urn:microsoft.com/office/officeart/2005/8/layout/radial6"/>
    <dgm:cxn modelId="{AE0AD680-A014-47DF-B368-ACFE06507041}" type="presParOf" srcId="{7B782AE9-6CF4-4692-91DF-7E9D000A1ADB}" destId="{89D8F59F-58F6-4C4D-8597-3DB99E10DB95}" srcOrd="2" destOrd="0" presId="urn:microsoft.com/office/officeart/2005/8/layout/radial6"/>
    <dgm:cxn modelId="{20AD0121-A3E1-4F5F-A1B0-CC218BE1D7E1}" type="presParOf" srcId="{7B782AE9-6CF4-4692-91DF-7E9D000A1ADB}" destId="{9B5CFC59-E8DA-4219-A495-65826F7D9493}" srcOrd="3" destOrd="0" presId="urn:microsoft.com/office/officeart/2005/8/layout/radial6"/>
    <dgm:cxn modelId="{6AA2C639-CFD7-422D-8B7B-1167FBA10554}" type="presParOf" srcId="{7B782AE9-6CF4-4692-91DF-7E9D000A1ADB}" destId="{A409125E-B2F1-49B8-93D5-FB9F2E1AF097}" srcOrd="4" destOrd="0" presId="urn:microsoft.com/office/officeart/2005/8/layout/radial6"/>
    <dgm:cxn modelId="{36095F7A-BD7B-4635-BC2E-1FAD6DDB5D95}" type="presParOf" srcId="{7B782AE9-6CF4-4692-91DF-7E9D000A1ADB}" destId="{8B05F6E1-7888-47CE-A720-42072082E965}" srcOrd="5" destOrd="0" presId="urn:microsoft.com/office/officeart/2005/8/layout/radial6"/>
    <dgm:cxn modelId="{79732EB7-455F-4DBA-83AC-CFAB0FEA87CA}" type="presParOf" srcId="{7B782AE9-6CF4-4692-91DF-7E9D000A1ADB}" destId="{0E0886EE-AC35-4893-91AF-9D5D59E8AA94}" srcOrd="6" destOrd="0" presId="urn:microsoft.com/office/officeart/2005/8/layout/radial6"/>
    <dgm:cxn modelId="{68B835B3-0949-4B0B-AD5F-A2D68761E882}" type="presParOf" srcId="{7B782AE9-6CF4-4692-91DF-7E9D000A1ADB}" destId="{BEF7D0A0-8481-49C0-95EC-0C68E3362473}" srcOrd="7" destOrd="0" presId="urn:microsoft.com/office/officeart/2005/8/layout/radial6"/>
    <dgm:cxn modelId="{5FA058AF-069B-46FC-9D7B-0C49462707B5}" type="presParOf" srcId="{7B782AE9-6CF4-4692-91DF-7E9D000A1ADB}" destId="{58B941CC-1756-4DF7-8281-C7D8F58DE620}" srcOrd="8" destOrd="0" presId="urn:microsoft.com/office/officeart/2005/8/layout/radial6"/>
    <dgm:cxn modelId="{8F673AC9-4868-4B36-A969-40995DCF8950}" type="presParOf" srcId="{7B782AE9-6CF4-4692-91DF-7E9D000A1ADB}" destId="{8A32FB4B-1CAB-4EA4-8032-97C7E8AA292F}"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2" qsCatId="simple" csTypeId="urn:microsoft.com/office/officeart/2005/8/colors/colorful1" csCatId="colorful" phldr="1"/>
      <dgm:spPr/>
      <dgm:t>
        <a:bodyPr/>
        <a:lstStyle/>
        <a:p>
          <a:endParaRPr lang="en-US"/>
        </a:p>
      </dgm:t>
    </dgm:pt>
    <dgm:pt modelId="{FB71929B-753E-4653-8F45-3EEE374AE6CC}">
      <dgm:prSet phldrT="[Tex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dgm:spPr/>
      <dgm:t>
        <a:bodyPr/>
        <a:lstStyle/>
        <a:p>
          <a:r>
            <a:rPr lang="en-US"/>
            <a:t>Node</a:t>
          </a:r>
          <a:endParaRPr lang="en-US" baseline="-2500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pPr/>
      <dgm:t>
        <a:bodyPr/>
        <a:lstStyle/>
        <a:p>
          <a:r>
            <a:rPr lang="en-US" dirty="0"/>
            <a:t>Processor</a:t>
          </a:r>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50FD55D9-CCB1-6449-8B91-688E359D916E}" type="pres">
      <dgm:prSet presAssocID="{E2054BF5-F8CB-4419-8BF7-35D07DB4FB26}" presName="hierChild1" presStyleCnt="0">
        <dgm:presLayoutVars>
          <dgm:orgChart val="1"/>
          <dgm:chPref val="1"/>
          <dgm:dir/>
          <dgm:animOne val="branch"/>
          <dgm:animLvl val="lvl"/>
          <dgm:resizeHandles/>
        </dgm:presLayoutVars>
      </dgm:prSet>
      <dgm:spPr/>
    </dgm:pt>
    <dgm:pt modelId="{B59C16A7-C2E7-9C42-A5BF-B86FC91505C3}" type="pres">
      <dgm:prSet presAssocID="{B175281C-178F-406D-AE70-093369BD641A}" presName="hierRoot1" presStyleCnt="0">
        <dgm:presLayoutVars>
          <dgm:hierBranch val="init"/>
        </dgm:presLayoutVars>
      </dgm:prSet>
      <dgm:spPr/>
    </dgm:pt>
    <dgm:pt modelId="{7F4BD740-7353-2441-802F-19B3EDE84E52}" type="pres">
      <dgm:prSet presAssocID="{B175281C-178F-406D-AE70-093369BD641A}" presName="rootComposite1" presStyleCnt="0"/>
      <dgm:spPr/>
    </dgm:pt>
    <dgm:pt modelId="{E8B96411-0F2C-0149-804C-6CCCB091EBC2}" type="pres">
      <dgm:prSet presAssocID="{B175281C-178F-406D-AE70-093369BD641A}" presName="rootText1" presStyleLbl="node0" presStyleIdx="0" presStyleCnt="1">
        <dgm:presLayoutVars>
          <dgm:chPref val="3"/>
        </dgm:presLayoutVars>
      </dgm:prSet>
      <dgm:spPr/>
    </dgm:pt>
    <dgm:pt modelId="{172A6BE0-1380-BF48-B5C3-3514D237224A}" type="pres">
      <dgm:prSet presAssocID="{B175281C-178F-406D-AE70-093369BD641A}" presName="rootConnector1" presStyleLbl="node1" presStyleIdx="0" presStyleCnt="0"/>
      <dgm:spPr/>
    </dgm:pt>
    <dgm:pt modelId="{7448AD1D-F6E0-BB42-9DC3-32EF0DB21EF9}" type="pres">
      <dgm:prSet presAssocID="{B175281C-178F-406D-AE70-093369BD641A}" presName="hierChild2" presStyleCnt="0"/>
      <dgm:spPr/>
    </dgm:pt>
    <dgm:pt modelId="{5D370A0B-A985-C244-8098-794001C96E00}" type="pres">
      <dgm:prSet presAssocID="{253EE406-B423-4BB0-8304-C579CBE04B74}" presName="Name37" presStyleLbl="parChTrans1D2" presStyleIdx="0" presStyleCnt="2"/>
      <dgm:spPr/>
    </dgm:pt>
    <dgm:pt modelId="{94C66775-BBA2-AD46-9955-264579FD7234}" type="pres">
      <dgm:prSet presAssocID="{302B97D2-1014-49D0-9622-B223F81CDC43}" presName="hierRoot2" presStyleCnt="0">
        <dgm:presLayoutVars>
          <dgm:hierBranch val="init"/>
        </dgm:presLayoutVars>
      </dgm:prSet>
      <dgm:spPr/>
    </dgm:pt>
    <dgm:pt modelId="{08700983-F10B-094E-9807-AAA422C78B61}" type="pres">
      <dgm:prSet presAssocID="{302B97D2-1014-49D0-9622-B223F81CDC43}" presName="rootComposite" presStyleCnt="0"/>
      <dgm:spPr/>
    </dgm:pt>
    <dgm:pt modelId="{3B0F3B15-5385-DC4A-A3CD-AF2F12A9662B}" type="pres">
      <dgm:prSet presAssocID="{302B97D2-1014-49D0-9622-B223F81CDC43}" presName="rootText" presStyleLbl="node2" presStyleIdx="0" presStyleCnt="2">
        <dgm:presLayoutVars>
          <dgm:chPref val="3"/>
        </dgm:presLayoutVars>
      </dgm:prSet>
      <dgm:spPr/>
    </dgm:pt>
    <dgm:pt modelId="{03D06D2F-099C-A347-B1B6-3AC66F646346}" type="pres">
      <dgm:prSet presAssocID="{302B97D2-1014-49D0-9622-B223F81CDC43}" presName="rootConnector" presStyleLbl="node2" presStyleIdx="0" presStyleCnt="2"/>
      <dgm:spPr/>
    </dgm:pt>
    <dgm:pt modelId="{8D908FDE-C29B-6B44-92D4-ED3080432F3A}" type="pres">
      <dgm:prSet presAssocID="{302B97D2-1014-49D0-9622-B223F81CDC43}" presName="hierChild4" presStyleCnt="0"/>
      <dgm:spPr/>
    </dgm:pt>
    <dgm:pt modelId="{F8A77E5E-BC28-BA48-94F9-AAD252B7BB89}" type="pres">
      <dgm:prSet presAssocID="{00639F0A-56DB-4750-A27A-7410D026E334}" presName="Name37" presStyleLbl="parChTrans1D3" presStyleIdx="0" presStyleCnt="4"/>
      <dgm:spPr/>
    </dgm:pt>
    <dgm:pt modelId="{53E78A23-3028-4040-9696-09BC6598683D}" type="pres">
      <dgm:prSet presAssocID="{10CD3D5C-FABB-4B36-8767-3BF69811C364}" presName="hierRoot2" presStyleCnt="0">
        <dgm:presLayoutVars>
          <dgm:hierBranch val="init"/>
        </dgm:presLayoutVars>
      </dgm:prSet>
      <dgm:spPr/>
    </dgm:pt>
    <dgm:pt modelId="{C7061220-F5EE-334E-AA78-C4ED6446F4C1}" type="pres">
      <dgm:prSet presAssocID="{10CD3D5C-FABB-4B36-8767-3BF69811C364}" presName="rootComposite" presStyleCnt="0"/>
      <dgm:spPr/>
    </dgm:pt>
    <dgm:pt modelId="{B4B0F824-FD36-1D47-9354-CED240F3F8B7}" type="pres">
      <dgm:prSet presAssocID="{10CD3D5C-FABB-4B36-8767-3BF69811C364}" presName="rootText" presStyleLbl="node3" presStyleIdx="0" presStyleCnt="4">
        <dgm:presLayoutVars>
          <dgm:chPref val="3"/>
        </dgm:presLayoutVars>
      </dgm:prSet>
      <dgm:spPr/>
    </dgm:pt>
    <dgm:pt modelId="{2E65D928-7971-5C42-AAD2-EA36085D93FA}" type="pres">
      <dgm:prSet presAssocID="{10CD3D5C-FABB-4B36-8767-3BF69811C364}" presName="rootConnector" presStyleLbl="node3" presStyleIdx="0" presStyleCnt="4"/>
      <dgm:spPr/>
    </dgm:pt>
    <dgm:pt modelId="{DEFDA56D-FEA8-3E40-ADB5-FB2FDA30A005}" type="pres">
      <dgm:prSet presAssocID="{10CD3D5C-FABB-4B36-8767-3BF69811C364}" presName="hierChild4" presStyleCnt="0"/>
      <dgm:spPr/>
    </dgm:pt>
    <dgm:pt modelId="{79ABC4A9-9B63-324D-9DAC-C27E85519386}" type="pres">
      <dgm:prSet presAssocID="{48138299-BB6C-4418-A505-5A70A2AB14D5}" presName="Name37" presStyleLbl="parChTrans1D4" presStyleIdx="0" presStyleCnt="16"/>
      <dgm:spPr/>
    </dgm:pt>
    <dgm:pt modelId="{1582A669-4C97-424E-9C40-98382D432359}" type="pres">
      <dgm:prSet presAssocID="{D82D1971-C486-4E87-8A15-F75DDF0E4844}" presName="hierRoot2" presStyleCnt="0">
        <dgm:presLayoutVars>
          <dgm:hierBranch val="init"/>
        </dgm:presLayoutVars>
      </dgm:prSet>
      <dgm:spPr/>
    </dgm:pt>
    <dgm:pt modelId="{613DF285-8D3B-6948-AAD5-B1A9E5C1002C}" type="pres">
      <dgm:prSet presAssocID="{D82D1971-C486-4E87-8A15-F75DDF0E4844}" presName="rootComposite" presStyleCnt="0"/>
      <dgm:spPr/>
    </dgm:pt>
    <dgm:pt modelId="{00CE58BE-9E8A-D04C-AE75-B542BB07CC52}" type="pres">
      <dgm:prSet presAssocID="{D82D1971-C486-4E87-8A15-F75DDF0E4844}" presName="rootText" presStyleLbl="node4" presStyleIdx="0" presStyleCnt="16">
        <dgm:presLayoutVars>
          <dgm:chPref val="3"/>
        </dgm:presLayoutVars>
      </dgm:prSet>
      <dgm:spPr/>
    </dgm:pt>
    <dgm:pt modelId="{6B0E7E8F-A1C5-6547-95BE-11BE9891840A}" type="pres">
      <dgm:prSet presAssocID="{D82D1971-C486-4E87-8A15-F75DDF0E4844}" presName="rootConnector" presStyleLbl="node4" presStyleIdx="0" presStyleCnt="16"/>
      <dgm:spPr/>
    </dgm:pt>
    <dgm:pt modelId="{93335558-B375-224C-A007-943643E2579F}" type="pres">
      <dgm:prSet presAssocID="{D82D1971-C486-4E87-8A15-F75DDF0E4844}" presName="hierChild4" presStyleCnt="0"/>
      <dgm:spPr/>
    </dgm:pt>
    <dgm:pt modelId="{4251D455-CA33-8A40-9BDE-AE1C409B2048}" type="pres">
      <dgm:prSet presAssocID="{A386C645-D06C-4261-AF7F-5AB4F14D4978}" presName="Name37" presStyleLbl="parChTrans1D4" presStyleIdx="1" presStyleCnt="16"/>
      <dgm:spPr/>
    </dgm:pt>
    <dgm:pt modelId="{D6FB1662-DAB5-9E4D-819E-FF2BC124BE64}" type="pres">
      <dgm:prSet presAssocID="{6C3C03FB-37C6-484E-9B68-076CC13622CD}" presName="hierRoot2" presStyleCnt="0">
        <dgm:presLayoutVars>
          <dgm:hierBranch val="init"/>
        </dgm:presLayoutVars>
      </dgm:prSet>
      <dgm:spPr/>
    </dgm:pt>
    <dgm:pt modelId="{D01F8BD0-578C-104A-98FD-648158FC87DD}" type="pres">
      <dgm:prSet presAssocID="{6C3C03FB-37C6-484E-9B68-076CC13622CD}" presName="rootComposite" presStyleCnt="0"/>
      <dgm:spPr/>
    </dgm:pt>
    <dgm:pt modelId="{BAB84B38-EA74-6148-BC40-F386B03CBD29}" type="pres">
      <dgm:prSet presAssocID="{6C3C03FB-37C6-484E-9B68-076CC13622CD}" presName="rootText" presStyleLbl="node4" presStyleIdx="1" presStyleCnt="16">
        <dgm:presLayoutVars>
          <dgm:chPref val="3"/>
        </dgm:presLayoutVars>
      </dgm:prSet>
      <dgm:spPr/>
    </dgm:pt>
    <dgm:pt modelId="{B8932806-4263-E841-8F8A-311533C6682B}" type="pres">
      <dgm:prSet presAssocID="{6C3C03FB-37C6-484E-9B68-076CC13622CD}" presName="rootConnector" presStyleLbl="node4" presStyleIdx="1" presStyleCnt="16"/>
      <dgm:spPr/>
    </dgm:pt>
    <dgm:pt modelId="{805FB986-2F0B-9748-AAFE-50C79046514F}" type="pres">
      <dgm:prSet presAssocID="{6C3C03FB-37C6-484E-9B68-076CC13622CD}" presName="hierChild4" presStyleCnt="0"/>
      <dgm:spPr/>
    </dgm:pt>
    <dgm:pt modelId="{D26E92D1-97C8-D242-911D-7E8A3B857714}" type="pres">
      <dgm:prSet presAssocID="{6C3C03FB-37C6-484E-9B68-076CC13622CD}" presName="hierChild5" presStyleCnt="0"/>
      <dgm:spPr/>
    </dgm:pt>
    <dgm:pt modelId="{4C4F371B-7450-7A48-AB71-B50C6762D8F1}" type="pres">
      <dgm:prSet presAssocID="{D82D1971-C486-4E87-8A15-F75DDF0E4844}" presName="hierChild5" presStyleCnt="0"/>
      <dgm:spPr/>
    </dgm:pt>
    <dgm:pt modelId="{E6F99E07-7ECC-4440-A541-BEF4B6BF934E}" type="pres">
      <dgm:prSet presAssocID="{F451503B-1A52-4C16-8B30-44D698CFE2D4}" presName="Name37" presStyleLbl="parChTrans1D4" presStyleIdx="2" presStyleCnt="16"/>
      <dgm:spPr/>
    </dgm:pt>
    <dgm:pt modelId="{C5DC2C32-A10A-8D41-8427-EF9D280A774B}" type="pres">
      <dgm:prSet presAssocID="{A709788E-1D47-41C6-8EBF-983B9C6CAE21}" presName="hierRoot2" presStyleCnt="0">
        <dgm:presLayoutVars>
          <dgm:hierBranch val="init"/>
        </dgm:presLayoutVars>
      </dgm:prSet>
      <dgm:spPr/>
    </dgm:pt>
    <dgm:pt modelId="{0574F72D-A5D3-0846-A697-F51E5E0A921F}" type="pres">
      <dgm:prSet presAssocID="{A709788E-1D47-41C6-8EBF-983B9C6CAE21}" presName="rootComposite" presStyleCnt="0"/>
      <dgm:spPr/>
    </dgm:pt>
    <dgm:pt modelId="{4E7919C3-37B6-1940-90ED-9C0648D35908}" type="pres">
      <dgm:prSet presAssocID="{A709788E-1D47-41C6-8EBF-983B9C6CAE21}" presName="rootText" presStyleLbl="node4" presStyleIdx="2" presStyleCnt="16">
        <dgm:presLayoutVars>
          <dgm:chPref val="3"/>
        </dgm:presLayoutVars>
      </dgm:prSet>
      <dgm:spPr/>
    </dgm:pt>
    <dgm:pt modelId="{3C4B1FF3-A583-E94C-84E3-A531DAD2AF6B}" type="pres">
      <dgm:prSet presAssocID="{A709788E-1D47-41C6-8EBF-983B9C6CAE21}" presName="rootConnector" presStyleLbl="node4" presStyleIdx="2" presStyleCnt="16"/>
      <dgm:spPr/>
    </dgm:pt>
    <dgm:pt modelId="{FF4715ED-1A70-7942-85CA-526EED5B129D}" type="pres">
      <dgm:prSet presAssocID="{A709788E-1D47-41C6-8EBF-983B9C6CAE21}" presName="hierChild4" presStyleCnt="0"/>
      <dgm:spPr/>
    </dgm:pt>
    <dgm:pt modelId="{673EFFA3-F42E-C44E-AD0D-5BAD15B30F36}" type="pres">
      <dgm:prSet presAssocID="{A0589EB2-684A-4614-A8DB-97B038888ED3}" presName="Name37" presStyleLbl="parChTrans1D4" presStyleIdx="3" presStyleCnt="16"/>
      <dgm:spPr/>
    </dgm:pt>
    <dgm:pt modelId="{DD6EBFC9-C24A-1E44-9A4E-CC126BFA9ABB}" type="pres">
      <dgm:prSet presAssocID="{CA016EAF-8395-4128-94C1-CFB3BE0C5938}" presName="hierRoot2" presStyleCnt="0">
        <dgm:presLayoutVars>
          <dgm:hierBranch val="init"/>
        </dgm:presLayoutVars>
      </dgm:prSet>
      <dgm:spPr/>
    </dgm:pt>
    <dgm:pt modelId="{764A9E74-1129-F44E-A155-40A78559E998}" type="pres">
      <dgm:prSet presAssocID="{CA016EAF-8395-4128-94C1-CFB3BE0C5938}" presName="rootComposite" presStyleCnt="0"/>
      <dgm:spPr/>
    </dgm:pt>
    <dgm:pt modelId="{9A1C72A0-ADE2-4D43-AADA-EB172895C41C}" type="pres">
      <dgm:prSet presAssocID="{CA016EAF-8395-4128-94C1-CFB3BE0C5938}" presName="rootText" presStyleLbl="node4" presStyleIdx="3" presStyleCnt="16">
        <dgm:presLayoutVars>
          <dgm:chPref val="3"/>
        </dgm:presLayoutVars>
      </dgm:prSet>
      <dgm:spPr/>
    </dgm:pt>
    <dgm:pt modelId="{01AD6C36-1D45-044A-8EA0-EF11A755F6D9}" type="pres">
      <dgm:prSet presAssocID="{CA016EAF-8395-4128-94C1-CFB3BE0C5938}" presName="rootConnector" presStyleLbl="node4" presStyleIdx="3" presStyleCnt="16"/>
      <dgm:spPr/>
    </dgm:pt>
    <dgm:pt modelId="{94D60DC0-8920-5C40-95C8-B4402B0D87A9}" type="pres">
      <dgm:prSet presAssocID="{CA016EAF-8395-4128-94C1-CFB3BE0C5938}" presName="hierChild4" presStyleCnt="0"/>
      <dgm:spPr/>
    </dgm:pt>
    <dgm:pt modelId="{7CE47003-0375-934F-848E-3B4DB765A36A}" type="pres">
      <dgm:prSet presAssocID="{CA016EAF-8395-4128-94C1-CFB3BE0C5938}" presName="hierChild5" presStyleCnt="0"/>
      <dgm:spPr/>
    </dgm:pt>
    <dgm:pt modelId="{CA6D29F9-B45F-AF42-BD8C-8CBFAE2073F5}" type="pres">
      <dgm:prSet presAssocID="{A709788E-1D47-41C6-8EBF-983B9C6CAE21}" presName="hierChild5" presStyleCnt="0"/>
      <dgm:spPr/>
    </dgm:pt>
    <dgm:pt modelId="{3D9FECA1-776D-5345-AB13-341164CD5C5F}" type="pres">
      <dgm:prSet presAssocID="{10CD3D5C-FABB-4B36-8767-3BF69811C364}" presName="hierChild5" presStyleCnt="0"/>
      <dgm:spPr/>
    </dgm:pt>
    <dgm:pt modelId="{EAAC6A8D-B476-1D48-A32D-8A07AD9E1F68}" type="pres">
      <dgm:prSet presAssocID="{5A2054A7-EB01-404C-8751-ECB80EEF1ECD}" presName="Name37" presStyleLbl="parChTrans1D3" presStyleIdx="1" presStyleCnt="4"/>
      <dgm:spPr/>
    </dgm:pt>
    <dgm:pt modelId="{937E1A9F-ED70-8747-8508-F45E1AE462CB}" type="pres">
      <dgm:prSet presAssocID="{662AA260-FF02-4DAA-AA13-5EB1D1CD32F4}" presName="hierRoot2" presStyleCnt="0">
        <dgm:presLayoutVars>
          <dgm:hierBranch val="init"/>
        </dgm:presLayoutVars>
      </dgm:prSet>
      <dgm:spPr/>
    </dgm:pt>
    <dgm:pt modelId="{64CF0C68-F381-2240-8B9F-DE49ADEA2C0E}" type="pres">
      <dgm:prSet presAssocID="{662AA260-FF02-4DAA-AA13-5EB1D1CD32F4}" presName="rootComposite" presStyleCnt="0"/>
      <dgm:spPr/>
    </dgm:pt>
    <dgm:pt modelId="{748B21A5-8323-5044-BCFC-A396ADC6962D}" type="pres">
      <dgm:prSet presAssocID="{662AA260-FF02-4DAA-AA13-5EB1D1CD32F4}" presName="rootText" presStyleLbl="node3" presStyleIdx="1" presStyleCnt="4">
        <dgm:presLayoutVars>
          <dgm:chPref val="3"/>
        </dgm:presLayoutVars>
      </dgm:prSet>
      <dgm:spPr/>
    </dgm:pt>
    <dgm:pt modelId="{96B852AC-1ADE-2641-90C2-9E53915722E9}" type="pres">
      <dgm:prSet presAssocID="{662AA260-FF02-4DAA-AA13-5EB1D1CD32F4}" presName="rootConnector" presStyleLbl="node3" presStyleIdx="1" presStyleCnt="4"/>
      <dgm:spPr/>
    </dgm:pt>
    <dgm:pt modelId="{29231397-8EE9-FA49-A928-023C1A2FAEE9}" type="pres">
      <dgm:prSet presAssocID="{662AA260-FF02-4DAA-AA13-5EB1D1CD32F4}" presName="hierChild4" presStyleCnt="0"/>
      <dgm:spPr/>
    </dgm:pt>
    <dgm:pt modelId="{20BEDF39-9D41-D849-B2CD-A30EFA5106C8}" type="pres">
      <dgm:prSet presAssocID="{6EFF71A3-F6C7-4247-902F-03F1906AF4B5}" presName="Name37" presStyleLbl="parChTrans1D4" presStyleIdx="4" presStyleCnt="16"/>
      <dgm:spPr/>
    </dgm:pt>
    <dgm:pt modelId="{00DD817B-F3C7-4A4B-AFD1-1B41EAB27CF2}" type="pres">
      <dgm:prSet presAssocID="{85CE2FC3-5B20-4E74-93F5-F7CB8E41F7E7}" presName="hierRoot2" presStyleCnt="0">
        <dgm:presLayoutVars>
          <dgm:hierBranch val="init"/>
        </dgm:presLayoutVars>
      </dgm:prSet>
      <dgm:spPr/>
    </dgm:pt>
    <dgm:pt modelId="{28AFF353-418C-E745-9A75-6699B14E0209}" type="pres">
      <dgm:prSet presAssocID="{85CE2FC3-5B20-4E74-93F5-F7CB8E41F7E7}" presName="rootComposite" presStyleCnt="0"/>
      <dgm:spPr/>
    </dgm:pt>
    <dgm:pt modelId="{BE916CDA-48B3-164A-AB56-A2CB0514158A}" type="pres">
      <dgm:prSet presAssocID="{85CE2FC3-5B20-4E74-93F5-F7CB8E41F7E7}" presName="rootText" presStyleLbl="node4" presStyleIdx="4" presStyleCnt="16">
        <dgm:presLayoutVars>
          <dgm:chPref val="3"/>
        </dgm:presLayoutVars>
      </dgm:prSet>
      <dgm:spPr/>
    </dgm:pt>
    <dgm:pt modelId="{4B9D5052-4A00-4041-90AE-C40E1188F9A2}" type="pres">
      <dgm:prSet presAssocID="{85CE2FC3-5B20-4E74-93F5-F7CB8E41F7E7}" presName="rootConnector" presStyleLbl="node4" presStyleIdx="4" presStyleCnt="16"/>
      <dgm:spPr/>
    </dgm:pt>
    <dgm:pt modelId="{3E5C5CDD-49A5-E54B-852C-BABB0732CE98}" type="pres">
      <dgm:prSet presAssocID="{85CE2FC3-5B20-4E74-93F5-F7CB8E41F7E7}" presName="hierChild4" presStyleCnt="0"/>
      <dgm:spPr/>
    </dgm:pt>
    <dgm:pt modelId="{BA19B302-6FA9-8446-9214-64170D98D40F}" type="pres">
      <dgm:prSet presAssocID="{271D4AE8-3E88-49F6-A6CB-8D719994BBA8}" presName="Name37" presStyleLbl="parChTrans1D4" presStyleIdx="5" presStyleCnt="16"/>
      <dgm:spPr/>
    </dgm:pt>
    <dgm:pt modelId="{239A9247-4B10-124E-B847-753554834335}" type="pres">
      <dgm:prSet presAssocID="{9B9D410A-7A9A-416A-9F12-E2403D566ED3}" presName="hierRoot2" presStyleCnt="0">
        <dgm:presLayoutVars>
          <dgm:hierBranch val="init"/>
        </dgm:presLayoutVars>
      </dgm:prSet>
      <dgm:spPr/>
    </dgm:pt>
    <dgm:pt modelId="{D878F518-3733-8744-AE7C-6F063F81FE52}" type="pres">
      <dgm:prSet presAssocID="{9B9D410A-7A9A-416A-9F12-E2403D566ED3}" presName="rootComposite" presStyleCnt="0"/>
      <dgm:spPr/>
    </dgm:pt>
    <dgm:pt modelId="{B6967A45-24F5-3048-B033-40F633BAECF5}" type="pres">
      <dgm:prSet presAssocID="{9B9D410A-7A9A-416A-9F12-E2403D566ED3}" presName="rootText" presStyleLbl="node4" presStyleIdx="5" presStyleCnt="16">
        <dgm:presLayoutVars>
          <dgm:chPref val="3"/>
        </dgm:presLayoutVars>
      </dgm:prSet>
      <dgm:spPr/>
    </dgm:pt>
    <dgm:pt modelId="{A5689395-767A-4248-8CF1-77B618E4FEB6}" type="pres">
      <dgm:prSet presAssocID="{9B9D410A-7A9A-416A-9F12-E2403D566ED3}" presName="rootConnector" presStyleLbl="node4" presStyleIdx="5" presStyleCnt="16"/>
      <dgm:spPr/>
    </dgm:pt>
    <dgm:pt modelId="{64E286E5-34BF-EF4D-856B-74902A49088C}" type="pres">
      <dgm:prSet presAssocID="{9B9D410A-7A9A-416A-9F12-E2403D566ED3}" presName="hierChild4" presStyleCnt="0"/>
      <dgm:spPr/>
    </dgm:pt>
    <dgm:pt modelId="{05C5A2E1-DB55-E640-BE08-3EEBB7733014}" type="pres">
      <dgm:prSet presAssocID="{9B9D410A-7A9A-416A-9F12-E2403D566ED3}" presName="hierChild5" presStyleCnt="0"/>
      <dgm:spPr/>
    </dgm:pt>
    <dgm:pt modelId="{DF8FC5A8-1870-CF45-8A85-7FAE8F37768B}" type="pres">
      <dgm:prSet presAssocID="{85CE2FC3-5B20-4E74-93F5-F7CB8E41F7E7}" presName="hierChild5" presStyleCnt="0"/>
      <dgm:spPr/>
    </dgm:pt>
    <dgm:pt modelId="{9D36C910-E343-E848-AFFE-946D2FDE29FF}" type="pres">
      <dgm:prSet presAssocID="{F0AF1BF0-4BC5-4BAD-B233-02418578B993}" presName="Name37" presStyleLbl="parChTrans1D4" presStyleIdx="6" presStyleCnt="16"/>
      <dgm:spPr/>
    </dgm:pt>
    <dgm:pt modelId="{8A354375-292C-9B47-B6D3-640632829130}" type="pres">
      <dgm:prSet presAssocID="{50634887-9D04-441A-8E79-0541A92F607A}" presName="hierRoot2" presStyleCnt="0">
        <dgm:presLayoutVars>
          <dgm:hierBranch val="init"/>
        </dgm:presLayoutVars>
      </dgm:prSet>
      <dgm:spPr/>
    </dgm:pt>
    <dgm:pt modelId="{2B870FA6-449B-8140-85AF-78C57CB3C2C8}" type="pres">
      <dgm:prSet presAssocID="{50634887-9D04-441A-8E79-0541A92F607A}" presName="rootComposite" presStyleCnt="0"/>
      <dgm:spPr/>
    </dgm:pt>
    <dgm:pt modelId="{B6DA59BD-E87E-9745-AE40-2AD08C991C59}" type="pres">
      <dgm:prSet presAssocID="{50634887-9D04-441A-8E79-0541A92F607A}" presName="rootText" presStyleLbl="node4" presStyleIdx="6" presStyleCnt="16">
        <dgm:presLayoutVars>
          <dgm:chPref val="3"/>
        </dgm:presLayoutVars>
      </dgm:prSet>
      <dgm:spPr/>
    </dgm:pt>
    <dgm:pt modelId="{B8FDD7C7-4AF8-B540-82BF-15C346A560D5}" type="pres">
      <dgm:prSet presAssocID="{50634887-9D04-441A-8E79-0541A92F607A}" presName="rootConnector" presStyleLbl="node4" presStyleIdx="6" presStyleCnt="16"/>
      <dgm:spPr/>
    </dgm:pt>
    <dgm:pt modelId="{B2A13994-EEF1-B14C-B834-3D6A3F4B2A19}" type="pres">
      <dgm:prSet presAssocID="{50634887-9D04-441A-8E79-0541A92F607A}" presName="hierChild4" presStyleCnt="0"/>
      <dgm:spPr/>
    </dgm:pt>
    <dgm:pt modelId="{443EBE36-39CF-0642-A041-F3A0FA0155C3}" type="pres">
      <dgm:prSet presAssocID="{7FAB4F85-B343-4329-864D-64220DABE89F}" presName="Name37" presStyleLbl="parChTrans1D4" presStyleIdx="7" presStyleCnt="16"/>
      <dgm:spPr/>
    </dgm:pt>
    <dgm:pt modelId="{EBEB81E5-010F-7D43-902B-E6271AAA9A1F}" type="pres">
      <dgm:prSet presAssocID="{CE77F216-7BFD-42E5-A225-35A95FE271BF}" presName="hierRoot2" presStyleCnt="0">
        <dgm:presLayoutVars>
          <dgm:hierBranch val="init"/>
        </dgm:presLayoutVars>
      </dgm:prSet>
      <dgm:spPr/>
    </dgm:pt>
    <dgm:pt modelId="{A4BA10F5-F4AE-8644-8DDA-E0393744F750}" type="pres">
      <dgm:prSet presAssocID="{CE77F216-7BFD-42E5-A225-35A95FE271BF}" presName="rootComposite" presStyleCnt="0"/>
      <dgm:spPr/>
    </dgm:pt>
    <dgm:pt modelId="{92302F88-70BD-0842-9ADC-02B46FF9CD5C}" type="pres">
      <dgm:prSet presAssocID="{CE77F216-7BFD-42E5-A225-35A95FE271BF}" presName="rootText" presStyleLbl="node4" presStyleIdx="7" presStyleCnt="16">
        <dgm:presLayoutVars>
          <dgm:chPref val="3"/>
        </dgm:presLayoutVars>
      </dgm:prSet>
      <dgm:spPr/>
    </dgm:pt>
    <dgm:pt modelId="{60CA4956-8BC8-0342-965E-6B971A8B7E8B}" type="pres">
      <dgm:prSet presAssocID="{CE77F216-7BFD-42E5-A225-35A95FE271BF}" presName="rootConnector" presStyleLbl="node4" presStyleIdx="7" presStyleCnt="16"/>
      <dgm:spPr/>
    </dgm:pt>
    <dgm:pt modelId="{7D1059B4-93C4-B64F-8DB4-FCF2BE6319EE}" type="pres">
      <dgm:prSet presAssocID="{CE77F216-7BFD-42E5-A225-35A95FE271BF}" presName="hierChild4" presStyleCnt="0"/>
      <dgm:spPr/>
    </dgm:pt>
    <dgm:pt modelId="{84C8892A-82ED-6440-920E-DD0A7A5BFC8E}" type="pres">
      <dgm:prSet presAssocID="{CE77F216-7BFD-42E5-A225-35A95FE271BF}" presName="hierChild5" presStyleCnt="0"/>
      <dgm:spPr/>
    </dgm:pt>
    <dgm:pt modelId="{A1BB3375-6018-224B-A063-510E14ABA25F}" type="pres">
      <dgm:prSet presAssocID="{50634887-9D04-441A-8E79-0541A92F607A}" presName="hierChild5" presStyleCnt="0"/>
      <dgm:spPr/>
    </dgm:pt>
    <dgm:pt modelId="{849C8584-AE65-244D-8C13-C1E5DB98C357}" type="pres">
      <dgm:prSet presAssocID="{662AA260-FF02-4DAA-AA13-5EB1D1CD32F4}" presName="hierChild5" presStyleCnt="0"/>
      <dgm:spPr/>
    </dgm:pt>
    <dgm:pt modelId="{9D5F8212-691D-5946-ABB0-DE08AA9FA719}" type="pres">
      <dgm:prSet presAssocID="{302B97D2-1014-49D0-9622-B223F81CDC43}" presName="hierChild5" presStyleCnt="0"/>
      <dgm:spPr/>
    </dgm:pt>
    <dgm:pt modelId="{F21A2274-CD38-5942-91D9-7767421B337E}" type="pres">
      <dgm:prSet presAssocID="{355D9102-6D06-4334-9432-0FFCE7877B70}" presName="Name37" presStyleLbl="parChTrans1D2" presStyleIdx="1" presStyleCnt="2"/>
      <dgm:spPr/>
    </dgm:pt>
    <dgm:pt modelId="{69B90C84-B6AA-A543-93CF-7DEAEE09B23D}" type="pres">
      <dgm:prSet presAssocID="{FB71929B-753E-4653-8F45-3EEE374AE6CC}" presName="hierRoot2" presStyleCnt="0">
        <dgm:presLayoutVars>
          <dgm:hierBranch val="init"/>
        </dgm:presLayoutVars>
      </dgm:prSet>
      <dgm:spPr/>
    </dgm:pt>
    <dgm:pt modelId="{89EF0EDD-A940-6F40-BAB8-2CE044D34ECA}" type="pres">
      <dgm:prSet presAssocID="{FB71929B-753E-4653-8F45-3EEE374AE6CC}" presName="rootComposite" presStyleCnt="0"/>
      <dgm:spPr/>
    </dgm:pt>
    <dgm:pt modelId="{8F6A3540-24BF-A945-B823-9DFF816E5FA3}" type="pres">
      <dgm:prSet presAssocID="{FB71929B-753E-4653-8F45-3EEE374AE6CC}" presName="rootText" presStyleLbl="node2" presStyleIdx="1" presStyleCnt="2">
        <dgm:presLayoutVars>
          <dgm:chPref val="3"/>
        </dgm:presLayoutVars>
      </dgm:prSet>
      <dgm:spPr/>
    </dgm:pt>
    <dgm:pt modelId="{8CB4E523-1C68-F342-899D-56EA9F40F011}" type="pres">
      <dgm:prSet presAssocID="{FB71929B-753E-4653-8F45-3EEE374AE6CC}" presName="rootConnector" presStyleLbl="node2" presStyleIdx="1" presStyleCnt="2"/>
      <dgm:spPr/>
    </dgm:pt>
    <dgm:pt modelId="{A193413B-2D5D-4340-8ECA-29583280A8A3}" type="pres">
      <dgm:prSet presAssocID="{FB71929B-753E-4653-8F45-3EEE374AE6CC}" presName="hierChild4" presStyleCnt="0"/>
      <dgm:spPr/>
    </dgm:pt>
    <dgm:pt modelId="{B49C1274-D53F-C84C-986C-2CC4C397C525}" type="pres">
      <dgm:prSet presAssocID="{F18B3725-6BAB-4F52-8559-7B22172DBFC8}" presName="Name37" presStyleLbl="parChTrans1D3" presStyleIdx="2" presStyleCnt="4"/>
      <dgm:spPr/>
    </dgm:pt>
    <dgm:pt modelId="{4278DFB6-2B5E-2841-A90B-82302D3E7D26}" type="pres">
      <dgm:prSet presAssocID="{09C3324E-9336-456E-85C7-91CB2EA69F76}" presName="hierRoot2" presStyleCnt="0">
        <dgm:presLayoutVars>
          <dgm:hierBranch val="init"/>
        </dgm:presLayoutVars>
      </dgm:prSet>
      <dgm:spPr/>
    </dgm:pt>
    <dgm:pt modelId="{39960E76-B11C-7E49-9A4A-BE31B264626A}" type="pres">
      <dgm:prSet presAssocID="{09C3324E-9336-456E-85C7-91CB2EA69F76}" presName="rootComposite" presStyleCnt="0"/>
      <dgm:spPr/>
    </dgm:pt>
    <dgm:pt modelId="{4EF17522-0B75-C94A-A45A-E898395A1BCC}" type="pres">
      <dgm:prSet presAssocID="{09C3324E-9336-456E-85C7-91CB2EA69F76}" presName="rootText" presStyleLbl="node3" presStyleIdx="2" presStyleCnt="4">
        <dgm:presLayoutVars>
          <dgm:chPref val="3"/>
        </dgm:presLayoutVars>
      </dgm:prSet>
      <dgm:spPr/>
    </dgm:pt>
    <dgm:pt modelId="{7274EEDE-352F-554B-B71A-B135848F38D8}" type="pres">
      <dgm:prSet presAssocID="{09C3324E-9336-456E-85C7-91CB2EA69F76}" presName="rootConnector" presStyleLbl="node3" presStyleIdx="2" presStyleCnt="4"/>
      <dgm:spPr/>
    </dgm:pt>
    <dgm:pt modelId="{85BEC759-5D84-1145-8C05-00BBFCD55BAD}" type="pres">
      <dgm:prSet presAssocID="{09C3324E-9336-456E-85C7-91CB2EA69F76}" presName="hierChild4" presStyleCnt="0"/>
      <dgm:spPr/>
    </dgm:pt>
    <dgm:pt modelId="{A85C5F41-3FB7-264F-B06C-B1BF083D68CD}" type="pres">
      <dgm:prSet presAssocID="{C33DDF5E-7E4D-4B95-9051-7E281DF817C1}" presName="Name37" presStyleLbl="parChTrans1D4" presStyleIdx="8" presStyleCnt="16"/>
      <dgm:spPr/>
    </dgm:pt>
    <dgm:pt modelId="{47662195-55E3-754D-9611-6DDEAD2F9B2E}" type="pres">
      <dgm:prSet presAssocID="{3A8EEFEE-64FF-4FD1-B643-DA629220C7A0}" presName="hierRoot2" presStyleCnt="0">
        <dgm:presLayoutVars>
          <dgm:hierBranch val="init"/>
        </dgm:presLayoutVars>
      </dgm:prSet>
      <dgm:spPr/>
    </dgm:pt>
    <dgm:pt modelId="{13CFE427-80B3-874E-AE4A-BE8EA8041E79}" type="pres">
      <dgm:prSet presAssocID="{3A8EEFEE-64FF-4FD1-B643-DA629220C7A0}" presName="rootComposite" presStyleCnt="0"/>
      <dgm:spPr/>
    </dgm:pt>
    <dgm:pt modelId="{ADB980C0-00AB-DC4E-A7EC-9A2FA305760C}" type="pres">
      <dgm:prSet presAssocID="{3A8EEFEE-64FF-4FD1-B643-DA629220C7A0}" presName="rootText" presStyleLbl="node4" presStyleIdx="8" presStyleCnt="16">
        <dgm:presLayoutVars>
          <dgm:chPref val="3"/>
        </dgm:presLayoutVars>
      </dgm:prSet>
      <dgm:spPr/>
    </dgm:pt>
    <dgm:pt modelId="{ADA19284-6EAD-6A4B-B45E-4E8A56DE8C27}" type="pres">
      <dgm:prSet presAssocID="{3A8EEFEE-64FF-4FD1-B643-DA629220C7A0}" presName="rootConnector" presStyleLbl="node4" presStyleIdx="8" presStyleCnt="16"/>
      <dgm:spPr/>
    </dgm:pt>
    <dgm:pt modelId="{D6CB9A14-1574-994F-ABD9-E5A0E1362481}" type="pres">
      <dgm:prSet presAssocID="{3A8EEFEE-64FF-4FD1-B643-DA629220C7A0}" presName="hierChild4" presStyleCnt="0"/>
      <dgm:spPr/>
    </dgm:pt>
    <dgm:pt modelId="{E8B27A52-F01A-E946-9743-93364A12B0D3}" type="pres">
      <dgm:prSet presAssocID="{8CAF8E7A-5F98-4846-9938-E1F40208B502}" presName="Name37" presStyleLbl="parChTrans1D4" presStyleIdx="9" presStyleCnt="16"/>
      <dgm:spPr/>
    </dgm:pt>
    <dgm:pt modelId="{EEE574F2-BE4A-0747-94EC-C5213C886EC4}" type="pres">
      <dgm:prSet presAssocID="{BA4EA23A-83B3-43FB-9DAA-CBDC8A986286}" presName="hierRoot2" presStyleCnt="0">
        <dgm:presLayoutVars>
          <dgm:hierBranch val="init"/>
        </dgm:presLayoutVars>
      </dgm:prSet>
      <dgm:spPr/>
    </dgm:pt>
    <dgm:pt modelId="{874AEBC8-0C28-0F4B-BAF8-4499DE2309BF}" type="pres">
      <dgm:prSet presAssocID="{BA4EA23A-83B3-43FB-9DAA-CBDC8A986286}" presName="rootComposite" presStyleCnt="0"/>
      <dgm:spPr/>
    </dgm:pt>
    <dgm:pt modelId="{8B9C5578-D13E-3F42-97A9-EB855DEFD51E}" type="pres">
      <dgm:prSet presAssocID="{BA4EA23A-83B3-43FB-9DAA-CBDC8A986286}" presName="rootText" presStyleLbl="node4" presStyleIdx="9" presStyleCnt="16">
        <dgm:presLayoutVars>
          <dgm:chPref val="3"/>
        </dgm:presLayoutVars>
      </dgm:prSet>
      <dgm:spPr/>
    </dgm:pt>
    <dgm:pt modelId="{4755A72A-8530-3240-B263-71A8F42679F6}" type="pres">
      <dgm:prSet presAssocID="{BA4EA23A-83B3-43FB-9DAA-CBDC8A986286}" presName="rootConnector" presStyleLbl="node4" presStyleIdx="9" presStyleCnt="16"/>
      <dgm:spPr/>
    </dgm:pt>
    <dgm:pt modelId="{DD9C2064-66AF-8D42-9217-B26B8802E1E1}" type="pres">
      <dgm:prSet presAssocID="{BA4EA23A-83B3-43FB-9DAA-CBDC8A986286}" presName="hierChild4" presStyleCnt="0"/>
      <dgm:spPr/>
    </dgm:pt>
    <dgm:pt modelId="{7BCC8CF0-7A2A-2F40-8B31-098D0DA66071}" type="pres">
      <dgm:prSet presAssocID="{BA4EA23A-83B3-43FB-9DAA-CBDC8A986286}" presName="hierChild5" presStyleCnt="0"/>
      <dgm:spPr/>
    </dgm:pt>
    <dgm:pt modelId="{42502378-C27B-6540-B8D6-D3E81B929916}" type="pres">
      <dgm:prSet presAssocID="{3A8EEFEE-64FF-4FD1-B643-DA629220C7A0}" presName="hierChild5" presStyleCnt="0"/>
      <dgm:spPr/>
    </dgm:pt>
    <dgm:pt modelId="{C7495CE9-CE16-CA46-BB60-EE8297C46587}" type="pres">
      <dgm:prSet presAssocID="{E23501F6-9B0A-450B-B53C-3D08CC274210}" presName="Name37" presStyleLbl="parChTrans1D4" presStyleIdx="10" presStyleCnt="16"/>
      <dgm:spPr/>
    </dgm:pt>
    <dgm:pt modelId="{C44C4C20-1D4E-1B43-B75A-E054B02F4E65}" type="pres">
      <dgm:prSet presAssocID="{21AAF89C-D39D-4729-A286-F4F292DE67E6}" presName="hierRoot2" presStyleCnt="0">
        <dgm:presLayoutVars>
          <dgm:hierBranch val="init"/>
        </dgm:presLayoutVars>
      </dgm:prSet>
      <dgm:spPr/>
    </dgm:pt>
    <dgm:pt modelId="{EBCA80E6-1298-B241-A99A-4F95E1129AFD}" type="pres">
      <dgm:prSet presAssocID="{21AAF89C-D39D-4729-A286-F4F292DE67E6}" presName="rootComposite" presStyleCnt="0"/>
      <dgm:spPr/>
    </dgm:pt>
    <dgm:pt modelId="{B834278D-4414-A24F-9C3C-9571211F8ADE}" type="pres">
      <dgm:prSet presAssocID="{21AAF89C-D39D-4729-A286-F4F292DE67E6}" presName="rootText" presStyleLbl="node4" presStyleIdx="10" presStyleCnt="16">
        <dgm:presLayoutVars>
          <dgm:chPref val="3"/>
        </dgm:presLayoutVars>
      </dgm:prSet>
      <dgm:spPr/>
    </dgm:pt>
    <dgm:pt modelId="{E27C69F8-3C3E-4F4D-B97C-4C77CE28E4D7}" type="pres">
      <dgm:prSet presAssocID="{21AAF89C-D39D-4729-A286-F4F292DE67E6}" presName="rootConnector" presStyleLbl="node4" presStyleIdx="10" presStyleCnt="16"/>
      <dgm:spPr/>
    </dgm:pt>
    <dgm:pt modelId="{9424CBD8-96F0-D042-AC9F-A949CD6E3244}" type="pres">
      <dgm:prSet presAssocID="{21AAF89C-D39D-4729-A286-F4F292DE67E6}" presName="hierChild4" presStyleCnt="0"/>
      <dgm:spPr/>
    </dgm:pt>
    <dgm:pt modelId="{E798FD43-AF1D-C542-9F46-989598690C2A}" type="pres">
      <dgm:prSet presAssocID="{AAD65EC1-BD97-4F01-AD00-DAC409F536F6}" presName="Name37" presStyleLbl="parChTrans1D4" presStyleIdx="11" presStyleCnt="16"/>
      <dgm:spPr/>
    </dgm:pt>
    <dgm:pt modelId="{CCD0C988-D751-1745-B4ED-951E744915D7}" type="pres">
      <dgm:prSet presAssocID="{56CA2637-857C-4119-909B-76EA4272DD32}" presName="hierRoot2" presStyleCnt="0">
        <dgm:presLayoutVars>
          <dgm:hierBranch val="init"/>
        </dgm:presLayoutVars>
      </dgm:prSet>
      <dgm:spPr/>
    </dgm:pt>
    <dgm:pt modelId="{25D409DA-F5B5-8941-AC63-808182C77F7C}" type="pres">
      <dgm:prSet presAssocID="{56CA2637-857C-4119-909B-76EA4272DD32}" presName="rootComposite" presStyleCnt="0"/>
      <dgm:spPr/>
    </dgm:pt>
    <dgm:pt modelId="{C7693594-2EEE-CA40-84A9-1A1CC583CE35}" type="pres">
      <dgm:prSet presAssocID="{56CA2637-857C-4119-909B-76EA4272DD32}" presName="rootText" presStyleLbl="node4" presStyleIdx="11" presStyleCnt="16">
        <dgm:presLayoutVars>
          <dgm:chPref val="3"/>
        </dgm:presLayoutVars>
      </dgm:prSet>
      <dgm:spPr/>
    </dgm:pt>
    <dgm:pt modelId="{E485B344-C77E-AF41-9A77-5C87AE3B20E5}" type="pres">
      <dgm:prSet presAssocID="{56CA2637-857C-4119-909B-76EA4272DD32}" presName="rootConnector" presStyleLbl="node4" presStyleIdx="11" presStyleCnt="16"/>
      <dgm:spPr/>
    </dgm:pt>
    <dgm:pt modelId="{337FE8FF-9270-2A44-BAE8-F4E54912025E}" type="pres">
      <dgm:prSet presAssocID="{56CA2637-857C-4119-909B-76EA4272DD32}" presName="hierChild4" presStyleCnt="0"/>
      <dgm:spPr/>
    </dgm:pt>
    <dgm:pt modelId="{08A3B83A-C5D6-964F-826A-798E38D2FD45}" type="pres">
      <dgm:prSet presAssocID="{56CA2637-857C-4119-909B-76EA4272DD32}" presName="hierChild5" presStyleCnt="0"/>
      <dgm:spPr/>
    </dgm:pt>
    <dgm:pt modelId="{9A2A310B-7E5B-C449-BABD-93F4DF75E95B}" type="pres">
      <dgm:prSet presAssocID="{21AAF89C-D39D-4729-A286-F4F292DE67E6}" presName="hierChild5" presStyleCnt="0"/>
      <dgm:spPr/>
    </dgm:pt>
    <dgm:pt modelId="{0BA3FD1C-4C3D-3A4E-B4C2-4AB35CA07130}" type="pres">
      <dgm:prSet presAssocID="{09C3324E-9336-456E-85C7-91CB2EA69F76}" presName="hierChild5" presStyleCnt="0"/>
      <dgm:spPr/>
    </dgm:pt>
    <dgm:pt modelId="{312C549C-BE43-0844-B2B3-13515BBEF0DD}" type="pres">
      <dgm:prSet presAssocID="{72101D0B-1019-47B1-AA9E-0E38A8371E9F}" presName="Name37" presStyleLbl="parChTrans1D3" presStyleIdx="3" presStyleCnt="4"/>
      <dgm:spPr/>
    </dgm:pt>
    <dgm:pt modelId="{B5EC2365-79B6-8841-9564-FABC36DEE551}" type="pres">
      <dgm:prSet presAssocID="{2F42A220-4910-4A31-8F84-5B28FDD5B4ED}" presName="hierRoot2" presStyleCnt="0">
        <dgm:presLayoutVars>
          <dgm:hierBranch val="init"/>
        </dgm:presLayoutVars>
      </dgm:prSet>
      <dgm:spPr/>
    </dgm:pt>
    <dgm:pt modelId="{E3F253EF-BF1C-4D4F-9724-6ED65A17E977}" type="pres">
      <dgm:prSet presAssocID="{2F42A220-4910-4A31-8F84-5B28FDD5B4ED}" presName="rootComposite" presStyleCnt="0"/>
      <dgm:spPr/>
    </dgm:pt>
    <dgm:pt modelId="{E73500E1-2E74-CD40-AC17-61614A556E83}" type="pres">
      <dgm:prSet presAssocID="{2F42A220-4910-4A31-8F84-5B28FDD5B4ED}" presName="rootText" presStyleLbl="node3" presStyleIdx="3" presStyleCnt="4">
        <dgm:presLayoutVars>
          <dgm:chPref val="3"/>
        </dgm:presLayoutVars>
      </dgm:prSet>
      <dgm:spPr/>
    </dgm:pt>
    <dgm:pt modelId="{AB04F770-4283-2340-BB9E-75B763C8FE2B}" type="pres">
      <dgm:prSet presAssocID="{2F42A220-4910-4A31-8F84-5B28FDD5B4ED}" presName="rootConnector" presStyleLbl="node3" presStyleIdx="3" presStyleCnt="4"/>
      <dgm:spPr/>
    </dgm:pt>
    <dgm:pt modelId="{11DF3443-FD78-3341-9BE9-07E702C59D5D}" type="pres">
      <dgm:prSet presAssocID="{2F42A220-4910-4A31-8F84-5B28FDD5B4ED}" presName="hierChild4" presStyleCnt="0"/>
      <dgm:spPr/>
    </dgm:pt>
    <dgm:pt modelId="{AAE95751-4442-094C-AB95-962D57D71326}" type="pres">
      <dgm:prSet presAssocID="{E8EAA6C4-E9AF-4A28-B46D-ADB8843DE078}" presName="Name37" presStyleLbl="parChTrans1D4" presStyleIdx="12" presStyleCnt="16"/>
      <dgm:spPr/>
    </dgm:pt>
    <dgm:pt modelId="{18B03C03-5ED8-7A41-8B1E-B36CBBA0A28B}" type="pres">
      <dgm:prSet presAssocID="{F9497423-7787-43BF-A1BE-F44991785509}" presName="hierRoot2" presStyleCnt="0">
        <dgm:presLayoutVars>
          <dgm:hierBranch val="init"/>
        </dgm:presLayoutVars>
      </dgm:prSet>
      <dgm:spPr/>
    </dgm:pt>
    <dgm:pt modelId="{D5A029AC-6BD5-8C4C-BAB4-977D8067DA2D}" type="pres">
      <dgm:prSet presAssocID="{F9497423-7787-43BF-A1BE-F44991785509}" presName="rootComposite" presStyleCnt="0"/>
      <dgm:spPr/>
    </dgm:pt>
    <dgm:pt modelId="{53118C4C-B91F-D541-9730-D844804827E5}" type="pres">
      <dgm:prSet presAssocID="{F9497423-7787-43BF-A1BE-F44991785509}" presName="rootText" presStyleLbl="node4" presStyleIdx="12" presStyleCnt="16">
        <dgm:presLayoutVars>
          <dgm:chPref val="3"/>
        </dgm:presLayoutVars>
      </dgm:prSet>
      <dgm:spPr/>
    </dgm:pt>
    <dgm:pt modelId="{42FBEC80-A826-5545-9EDE-AF417748BAF7}" type="pres">
      <dgm:prSet presAssocID="{F9497423-7787-43BF-A1BE-F44991785509}" presName="rootConnector" presStyleLbl="node4" presStyleIdx="12" presStyleCnt="16"/>
      <dgm:spPr/>
    </dgm:pt>
    <dgm:pt modelId="{CF39AB43-61C3-6E4A-A70A-A1ED6421F475}" type="pres">
      <dgm:prSet presAssocID="{F9497423-7787-43BF-A1BE-F44991785509}" presName="hierChild4" presStyleCnt="0"/>
      <dgm:spPr/>
    </dgm:pt>
    <dgm:pt modelId="{642806B2-3E68-E04A-BF2A-42C92F73F9AD}" type="pres">
      <dgm:prSet presAssocID="{8A04D1E6-62FF-427D-86AA-376D0CF6B3B4}" presName="Name37" presStyleLbl="parChTrans1D4" presStyleIdx="13" presStyleCnt="16"/>
      <dgm:spPr/>
    </dgm:pt>
    <dgm:pt modelId="{2CD6A4FD-5231-4244-92E9-78CE19BF0CF5}" type="pres">
      <dgm:prSet presAssocID="{B2960507-5DFE-4AE5-8926-0C45FA5E9053}" presName="hierRoot2" presStyleCnt="0">
        <dgm:presLayoutVars>
          <dgm:hierBranch val="init"/>
        </dgm:presLayoutVars>
      </dgm:prSet>
      <dgm:spPr/>
    </dgm:pt>
    <dgm:pt modelId="{57A6DD41-9538-C44E-9D21-D40CCA1743DF}" type="pres">
      <dgm:prSet presAssocID="{B2960507-5DFE-4AE5-8926-0C45FA5E9053}" presName="rootComposite" presStyleCnt="0"/>
      <dgm:spPr/>
    </dgm:pt>
    <dgm:pt modelId="{E861BA5D-FB24-1640-83E9-830FB6AF0582}" type="pres">
      <dgm:prSet presAssocID="{B2960507-5DFE-4AE5-8926-0C45FA5E9053}" presName="rootText" presStyleLbl="node4" presStyleIdx="13" presStyleCnt="16">
        <dgm:presLayoutVars>
          <dgm:chPref val="3"/>
        </dgm:presLayoutVars>
      </dgm:prSet>
      <dgm:spPr/>
    </dgm:pt>
    <dgm:pt modelId="{DCCA8716-B12C-F94C-BB64-DCF8C8131C01}" type="pres">
      <dgm:prSet presAssocID="{B2960507-5DFE-4AE5-8926-0C45FA5E9053}" presName="rootConnector" presStyleLbl="node4" presStyleIdx="13" presStyleCnt="16"/>
      <dgm:spPr/>
    </dgm:pt>
    <dgm:pt modelId="{97048082-64B0-A348-8023-715FD5C612C2}" type="pres">
      <dgm:prSet presAssocID="{B2960507-5DFE-4AE5-8926-0C45FA5E9053}" presName="hierChild4" presStyleCnt="0"/>
      <dgm:spPr/>
    </dgm:pt>
    <dgm:pt modelId="{004B5637-1D6F-EB4B-BB00-E11403D57EBF}" type="pres">
      <dgm:prSet presAssocID="{B2960507-5DFE-4AE5-8926-0C45FA5E9053}" presName="hierChild5" presStyleCnt="0"/>
      <dgm:spPr/>
    </dgm:pt>
    <dgm:pt modelId="{CAD17443-4F92-5043-86A0-AED96B4DC96B}" type="pres">
      <dgm:prSet presAssocID="{F9497423-7787-43BF-A1BE-F44991785509}" presName="hierChild5" presStyleCnt="0"/>
      <dgm:spPr/>
    </dgm:pt>
    <dgm:pt modelId="{AA2D7B6F-D04B-BB41-8C48-0C6B9D90955F}" type="pres">
      <dgm:prSet presAssocID="{8728E795-DFFE-4CA3-B106-D44DCCCE86D6}" presName="Name37" presStyleLbl="parChTrans1D4" presStyleIdx="14" presStyleCnt="16"/>
      <dgm:spPr/>
    </dgm:pt>
    <dgm:pt modelId="{C208E8F8-D31E-7345-A1A4-E8254F2765D9}" type="pres">
      <dgm:prSet presAssocID="{9069B342-234C-40F0-AE36-628784B96AD8}" presName="hierRoot2" presStyleCnt="0">
        <dgm:presLayoutVars>
          <dgm:hierBranch val="init"/>
        </dgm:presLayoutVars>
      </dgm:prSet>
      <dgm:spPr/>
    </dgm:pt>
    <dgm:pt modelId="{F0764C73-F8ED-7645-BD51-9D2A84247579}" type="pres">
      <dgm:prSet presAssocID="{9069B342-234C-40F0-AE36-628784B96AD8}" presName="rootComposite" presStyleCnt="0"/>
      <dgm:spPr/>
    </dgm:pt>
    <dgm:pt modelId="{A1041A90-C86A-D84E-B08E-88E96CD6ECF2}" type="pres">
      <dgm:prSet presAssocID="{9069B342-234C-40F0-AE36-628784B96AD8}" presName="rootText" presStyleLbl="node4" presStyleIdx="14" presStyleCnt="16">
        <dgm:presLayoutVars>
          <dgm:chPref val="3"/>
        </dgm:presLayoutVars>
      </dgm:prSet>
      <dgm:spPr/>
    </dgm:pt>
    <dgm:pt modelId="{C68A6B6D-FA19-7346-BF09-30440C639D47}" type="pres">
      <dgm:prSet presAssocID="{9069B342-234C-40F0-AE36-628784B96AD8}" presName="rootConnector" presStyleLbl="node4" presStyleIdx="14" presStyleCnt="16"/>
      <dgm:spPr/>
    </dgm:pt>
    <dgm:pt modelId="{DE8423A9-A3CD-4344-9421-44F2BA348631}" type="pres">
      <dgm:prSet presAssocID="{9069B342-234C-40F0-AE36-628784B96AD8}" presName="hierChild4" presStyleCnt="0"/>
      <dgm:spPr/>
    </dgm:pt>
    <dgm:pt modelId="{2F8E8014-6DE5-654C-82D4-17175D2464D1}" type="pres">
      <dgm:prSet presAssocID="{2975A251-6964-42E7-8375-87B8635C2199}" presName="Name37" presStyleLbl="parChTrans1D4" presStyleIdx="15" presStyleCnt="16"/>
      <dgm:spPr/>
    </dgm:pt>
    <dgm:pt modelId="{3C8CC609-48BD-4446-B110-1E4997EC6299}" type="pres">
      <dgm:prSet presAssocID="{17B2640D-4177-40D0-9CC6-F484AD058A4A}" presName="hierRoot2" presStyleCnt="0">
        <dgm:presLayoutVars>
          <dgm:hierBranch val="init"/>
        </dgm:presLayoutVars>
      </dgm:prSet>
      <dgm:spPr/>
    </dgm:pt>
    <dgm:pt modelId="{274DFE31-B12E-0F4B-91E7-9FE0923AB795}" type="pres">
      <dgm:prSet presAssocID="{17B2640D-4177-40D0-9CC6-F484AD058A4A}" presName="rootComposite" presStyleCnt="0"/>
      <dgm:spPr/>
    </dgm:pt>
    <dgm:pt modelId="{6CAFF283-5561-7545-906B-896CEFAC938C}" type="pres">
      <dgm:prSet presAssocID="{17B2640D-4177-40D0-9CC6-F484AD058A4A}" presName="rootText" presStyleLbl="node4" presStyleIdx="15" presStyleCnt="16">
        <dgm:presLayoutVars>
          <dgm:chPref val="3"/>
        </dgm:presLayoutVars>
      </dgm:prSet>
      <dgm:spPr/>
    </dgm:pt>
    <dgm:pt modelId="{9BF4D5A5-99CF-F546-8F01-55B603F9C26A}" type="pres">
      <dgm:prSet presAssocID="{17B2640D-4177-40D0-9CC6-F484AD058A4A}" presName="rootConnector" presStyleLbl="node4" presStyleIdx="15" presStyleCnt="16"/>
      <dgm:spPr/>
    </dgm:pt>
    <dgm:pt modelId="{F4E61B7B-3C7E-5049-85F4-32F32070CFAE}" type="pres">
      <dgm:prSet presAssocID="{17B2640D-4177-40D0-9CC6-F484AD058A4A}" presName="hierChild4" presStyleCnt="0"/>
      <dgm:spPr/>
    </dgm:pt>
    <dgm:pt modelId="{9E7DC914-8F25-6E40-9755-1036B4B0E80F}" type="pres">
      <dgm:prSet presAssocID="{17B2640D-4177-40D0-9CC6-F484AD058A4A}" presName="hierChild5" presStyleCnt="0"/>
      <dgm:spPr/>
    </dgm:pt>
    <dgm:pt modelId="{470B231B-F575-DF42-A616-DD05A31B22EB}" type="pres">
      <dgm:prSet presAssocID="{9069B342-234C-40F0-AE36-628784B96AD8}" presName="hierChild5" presStyleCnt="0"/>
      <dgm:spPr/>
    </dgm:pt>
    <dgm:pt modelId="{9319D05D-A557-134E-8602-5935CE82A647}" type="pres">
      <dgm:prSet presAssocID="{2F42A220-4910-4A31-8F84-5B28FDD5B4ED}" presName="hierChild5" presStyleCnt="0"/>
      <dgm:spPr/>
    </dgm:pt>
    <dgm:pt modelId="{B512D8EA-4B56-0F4A-8C9A-BE6BC7AEF455}" type="pres">
      <dgm:prSet presAssocID="{FB71929B-753E-4653-8F45-3EEE374AE6CC}" presName="hierChild5" presStyleCnt="0"/>
      <dgm:spPr/>
    </dgm:pt>
    <dgm:pt modelId="{32E9569B-C1B4-364A-B98A-0A38833E46CF}" type="pres">
      <dgm:prSet presAssocID="{B175281C-178F-406D-AE70-093369BD641A}" presName="hierChild3" presStyleCnt="0"/>
      <dgm:spPr/>
    </dgm:pt>
  </dgm:ptLst>
  <dgm:cxnLst>
    <dgm:cxn modelId="{04CA0F05-AE4F-8F4F-8CBD-79171A4BFC6C}" type="presOf" srcId="{72101D0B-1019-47B1-AA9E-0E38A8371E9F}" destId="{312C549C-BE43-0844-B2B3-13515BBEF0DD}" srcOrd="0"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FE986B07-63C6-4CFC-8D60-5BD11E7723D8}" srcId="{B175281C-178F-406D-AE70-093369BD641A}" destId="{302B97D2-1014-49D0-9622-B223F81CDC43}" srcOrd="0" destOrd="0" parTransId="{253EE406-B423-4BB0-8304-C579CBE04B74}" sibTransId="{545F7CA4-14B5-44BE-A97B-3E0EF4E2E814}"/>
    <dgm:cxn modelId="{3C4ED107-9CF8-2C48-BFC2-28A10680EF9C}" type="presOf" srcId="{00639F0A-56DB-4750-A27A-7410D026E334}" destId="{F8A77E5E-BC28-BA48-94F9-AAD252B7BB89}" srcOrd="0" destOrd="0" presId="urn:microsoft.com/office/officeart/2005/8/layout/orgChart1"/>
    <dgm:cxn modelId="{AF224309-BBD7-4C14-BD12-21C2AD8ED93D}" srcId="{2F42A220-4910-4A31-8F84-5B28FDD5B4ED}" destId="{9069B342-234C-40F0-AE36-628784B96AD8}" srcOrd="1" destOrd="0" parTransId="{8728E795-DFFE-4CA3-B106-D44DCCCE86D6}" sibTransId="{25936E79-C359-4DE3-A89B-EB000822CE58}"/>
    <dgm:cxn modelId="{BC1E8F1A-7742-6A47-9109-B26E96367FD0}" type="presOf" srcId="{48138299-BB6C-4418-A505-5A70A2AB14D5}" destId="{79ABC4A9-9B63-324D-9DAC-C27E85519386}" srcOrd="0" destOrd="0" presId="urn:microsoft.com/office/officeart/2005/8/layout/orgChart1"/>
    <dgm:cxn modelId="{BE9D221B-AE4D-0E44-B9E8-6D6005F63016}" type="presOf" srcId="{56CA2637-857C-4119-909B-76EA4272DD32}" destId="{C7693594-2EEE-CA40-84A9-1A1CC583CE35}" srcOrd="0" destOrd="0" presId="urn:microsoft.com/office/officeart/2005/8/layout/orgChart1"/>
    <dgm:cxn modelId="{88EC6425-258F-BC48-B6D3-29E51B243897}" type="presOf" srcId="{10CD3D5C-FABB-4B36-8767-3BF69811C364}" destId="{2E65D928-7971-5C42-AAD2-EA36085D93FA}" srcOrd="1"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3FB92226-E9C7-C342-B943-FA1B6D0AABAA}" type="presOf" srcId="{CA016EAF-8395-4128-94C1-CFB3BE0C5938}" destId="{9A1C72A0-ADE2-4D43-AADA-EB172895C41C}" srcOrd="0" destOrd="0" presId="urn:microsoft.com/office/officeart/2005/8/layout/orgChart1"/>
    <dgm:cxn modelId="{03594C28-EB90-EF43-AFFE-C0F1ED1ADEF1}" type="presOf" srcId="{6C3C03FB-37C6-484E-9B68-076CC13622CD}" destId="{BAB84B38-EA74-6148-BC40-F386B03CBD29}" srcOrd="0" destOrd="0" presId="urn:microsoft.com/office/officeart/2005/8/layout/orgChart1"/>
    <dgm:cxn modelId="{78918435-5164-B349-801E-821612BFA492}" type="presOf" srcId="{FB71929B-753E-4653-8F45-3EEE374AE6CC}" destId="{8F6A3540-24BF-A945-B823-9DFF816E5FA3}" srcOrd="0" destOrd="0" presId="urn:microsoft.com/office/officeart/2005/8/layout/orgChart1"/>
    <dgm:cxn modelId="{51D29836-72D8-D340-A975-C4CC558D7D30}" type="presOf" srcId="{662AA260-FF02-4DAA-AA13-5EB1D1CD32F4}" destId="{96B852AC-1ADE-2641-90C2-9E53915722E9}" srcOrd="1"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560D5C3D-8DB2-8C4E-A6BF-026BB5ED096E}" type="presOf" srcId="{A386C645-D06C-4261-AF7F-5AB4F14D4978}" destId="{4251D455-CA33-8A40-9BDE-AE1C409B2048}" srcOrd="0" destOrd="0" presId="urn:microsoft.com/office/officeart/2005/8/layout/orgChart1"/>
    <dgm:cxn modelId="{E7A4F73D-7A3F-554F-8AEE-F56218072E7F}" type="presOf" srcId="{17B2640D-4177-40D0-9CC6-F484AD058A4A}" destId="{9BF4D5A5-99CF-F546-8F01-55B603F9C26A}" srcOrd="1" destOrd="0" presId="urn:microsoft.com/office/officeart/2005/8/layout/orgChart1"/>
    <dgm:cxn modelId="{65C5663E-C7FF-7645-9038-1B260B8A468A}" type="presOf" srcId="{F9497423-7787-43BF-A1BE-F44991785509}" destId="{53118C4C-B91F-D541-9730-D844804827E5}" srcOrd="0" destOrd="0" presId="urn:microsoft.com/office/officeart/2005/8/layout/orgChart1"/>
    <dgm:cxn modelId="{8DBAE743-E078-D14B-B544-5B18EC9B1877}" type="presOf" srcId="{AAD65EC1-BD97-4F01-AD00-DAC409F536F6}" destId="{E798FD43-AF1D-C542-9F46-989598690C2A}" srcOrd="0" destOrd="0" presId="urn:microsoft.com/office/officeart/2005/8/layout/orgChart1"/>
    <dgm:cxn modelId="{DFAEF248-3366-2C4E-976C-E9C9C635E8F1}" type="presOf" srcId="{F451503B-1A52-4C16-8B30-44D698CFE2D4}" destId="{E6F99E07-7ECC-4440-A541-BEF4B6BF934E}" srcOrd="0" destOrd="0" presId="urn:microsoft.com/office/officeart/2005/8/layout/orgChart1"/>
    <dgm:cxn modelId="{9BCC234F-D298-314F-9677-D37B592584F4}" type="presOf" srcId="{3A8EEFEE-64FF-4FD1-B643-DA629220C7A0}" destId="{ADB980C0-00AB-DC4E-A7EC-9A2FA305760C}"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3CD45856-7F35-2143-83B3-140CB9043466}" type="presOf" srcId="{9069B342-234C-40F0-AE36-628784B96AD8}" destId="{C68A6B6D-FA19-7346-BF09-30440C639D47}" srcOrd="1" destOrd="0" presId="urn:microsoft.com/office/officeart/2005/8/layout/orgChart1"/>
    <dgm:cxn modelId="{B3509157-F82E-AF40-AB8E-09492EDDD2D6}" type="presOf" srcId="{17B2640D-4177-40D0-9CC6-F484AD058A4A}" destId="{6CAFF283-5561-7545-906B-896CEFAC938C}" srcOrd="0" destOrd="0" presId="urn:microsoft.com/office/officeart/2005/8/layout/orgChart1"/>
    <dgm:cxn modelId="{4016FC5D-0B0D-4D83-90F7-3678559BCB12}" srcId="{F9497423-7787-43BF-A1BE-F44991785509}" destId="{B2960507-5DFE-4AE5-8926-0C45FA5E9053}" srcOrd="0" destOrd="0" parTransId="{8A04D1E6-62FF-427D-86AA-376D0CF6B3B4}" sibTransId="{3987DF88-A0A3-45F4-B49E-FC33CC0B7CF7}"/>
    <dgm:cxn modelId="{2ABA8A5E-AC00-F446-A0F6-06CF9D10E04F}" type="presOf" srcId="{D82D1971-C486-4E87-8A15-F75DDF0E4844}" destId="{00CE58BE-9E8A-D04C-AE75-B542BB07CC52}" srcOrd="0" destOrd="0" presId="urn:microsoft.com/office/officeart/2005/8/layout/orgChart1"/>
    <dgm:cxn modelId="{0F66CC60-3F40-D24D-932F-3F1CEFF97C15}" type="presOf" srcId="{BA4EA23A-83B3-43FB-9DAA-CBDC8A986286}" destId="{8B9C5578-D13E-3F42-97A9-EB855DEFD51E}" srcOrd="0" destOrd="0" presId="urn:microsoft.com/office/officeart/2005/8/layout/orgChart1"/>
    <dgm:cxn modelId="{BEF17863-8EB1-894D-A1EC-B0FA98EE4096}" type="presOf" srcId="{302B97D2-1014-49D0-9622-B223F81CDC43}" destId="{3B0F3B15-5385-DC4A-A3CD-AF2F12A9662B}" srcOrd="0" destOrd="0" presId="urn:microsoft.com/office/officeart/2005/8/layout/orgChart1"/>
    <dgm:cxn modelId="{E7A95064-9450-FF4D-8B4C-E97D260A20D2}" type="presOf" srcId="{CE77F216-7BFD-42E5-A225-35A95FE271BF}" destId="{60CA4956-8BC8-0342-965E-6B971A8B7E8B}" srcOrd="1" destOrd="0" presId="urn:microsoft.com/office/officeart/2005/8/layout/orgChart1"/>
    <dgm:cxn modelId="{FF1B7D65-1787-DE40-89F3-AAD3AB37132F}" type="presOf" srcId="{6C3C03FB-37C6-484E-9B68-076CC13622CD}" destId="{B8932806-4263-E841-8F8A-311533C6682B}" srcOrd="1" destOrd="0" presId="urn:microsoft.com/office/officeart/2005/8/layout/orgChart1"/>
    <dgm:cxn modelId="{2F39B165-C7BE-1548-9E20-3BCEB4784633}" type="presOf" srcId="{D82D1971-C486-4E87-8A15-F75DDF0E4844}" destId="{6B0E7E8F-A1C5-6547-95BE-11BE9891840A}" srcOrd="1" destOrd="0" presId="urn:microsoft.com/office/officeart/2005/8/layout/orgChart1"/>
    <dgm:cxn modelId="{FD57D668-8A60-D54F-9772-96A0F5B7FC60}" type="presOf" srcId="{6EFF71A3-F6C7-4247-902F-03F1906AF4B5}" destId="{20BEDF39-9D41-D849-B2CD-A30EFA5106C8}" srcOrd="0"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74007569-976E-2343-B588-AE2B8DCDFF4E}" type="presOf" srcId="{8728E795-DFFE-4CA3-B106-D44DCCCE86D6}" destId="{AA2D7B6F-D04B-BB41-8C48-0C6B9D90955F}" srcOrd="0" destOrd="0" presId="urn:microsoft.com/office/officeart/2005/8/layout/orgChart1"/>
    <dgm:cxn modelId="{8AC2A06A-7C95-49FC-AAB3-CB0AA8B44B75}" srcId="{9069B342-234C-40F0-AE36-628784B96AD8}" destId="{17B2640D-4177-40D0-9CC6-F484AD058A4A}" srcOrd="0" destOrd="0" parTransId="{2975A251-6964-42E7-8375-87B8635C2199}" sibTransId="{E708A18D-A600-4DB1-A9F9-F21E5713C3A1}"/>
    <dgm:cxn modelId="{1571A96A-183E-4847-9C6C-8B1081911A31}" type="presOf" srcId="{21AAF89C-D39D-4729-A286-F4F292DE67E6}" destId="{E27C69F8-3C3E-4F4D-B97C-4C77CE28E4D7}" srcOrd="1" destOrd="0" presId="urn:microsoft.com/office/officeart/2005/8/layout/orgChart1"/>
    <dgm:cxn modelId="{CA35796E-85DD-0F49-B6B7-407D92ECAA6D}" type="presOf" srcId="{BA4EA23A-83B3-43FB-9DAA-CBDC8A986286}" destId="{4755A72A-8530-3240-B263-71A8F42679F6}" srcOrd="1" destOrd="0" presId="urn:microsoft.com/office/officeart/2005/8/layout/orgChart1"/>
    <dgm:cxn modelId="{4CCB6672-EDA7-F546-8D46-4985608695EF}" type="presOf" srcId="{09C3324E-9336-456E-85C7-91CB2EA69F76}" destId="{4EF17522-0B75-C94A-A45A-E898395A1BCC}" srcOrd="0" destOrd="0" presId="urn:microsoft.com/office/officeart/2005/8/layout/orgChart1"/>
    <dgm:cxn modelId="{74F34775-DA26-DA48-9763-A97F7501B627}" type="presOf" srcId="{21AAF89C-D39D-4729-A286-F4F292DE67E6}" destId="{B834278D-4414-A24F-9C3C-9571211F8ADE}" srcOrd="0" destOrd="0" presId="urn:microsoft.com/office/officeart/2005/8/layout/orgChart1"/>
    <dgm:cxn modelId="{44F8A575-7689-9A4B-B1EC-D3C71212AF99}" type="presOf" srcId="{E2054BF5-F8CB-4419-8BF7-35D07DB4FB26}" destId="{50FD55D9-CCB1-6449-8B91-688E359D916E}" srcOrd="0" destOrd="0" presId="urn:microsoft.com/office/officeart/2005/8/layout/orgChart1"/>
    <dgm:cxn modelId="{D77EC778-AFC9-8C43-9F3A-388380C86B0B}" type="presOf" srcId="{F0AF1BF0-4BC5-4BAD-B233-02418578B993}" destId="{9D36C910-E343-E848-AFFE-946D2FDE29FF}" srcOrd="0" destOrd="0" presId="urn:microsoft.com/office/officeart/2005/8/layout/orgChart1"/>
    <dgm:cxn modelId="{C37A8279-5485-2948-8B4C-E8764139D30F}" type="presOf" srcId="{09C3324E-9336-456E-85C7-91CB2EA69F76}" destId="{7274EEDE-352F-554B-B71A-B135848F38D8}" srcOrd="1" destOrd="0" presId="urn:microsoft.com/office/officeart/2005/8/layout/orgChart1"/>
    <dgm:cxn modelId="{B720657B-BB72-C54C-A408-19BC89506EBF}" type="presOf" srcId="{271D4AE8-3E88-49F6-A6CB-8D719994BBA8}" destId="{BA19B302-6FA9-8446-9214-64170D98D40F}" srcOrd="0" destOrd="0" presId="urn:microsoft.com/office/officeart/2005/8/layout/orgChart1"/>
    <dgm:cxn modelId="{62AECB7B-2718-7146-87BC-C8CAE2046C9F}" type="presOf" srcId="{10CD3D5C-FABB-4B36-8767-3BF69811C364}" destId="{B4B0F824-FD36-1D47-9354-CED240F3F8B7}"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C1CD3A7F-40A5-D54A-8287-B0EB61FE6B1D}" type="presOf" srcId="{FB71929B-753E-4653-8F45-3EEE374AE6CC}" destId="{8CB4E523-1C68-F342-899D-56EA9F40F011}" srcOrd="1"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AEBDA886-4B85-204A-A319-B1F8A3F168EC}" type="presOf" srcId="{662AA260-FF02-4DAA-AA13-5EB1D1CD32F4}" destId="{748B21A5-8323-5044-BCFC-A396ADC6962D}" srcOrd="0" destOrd="0" presId="urn:microsoft.com/office/officeart/2005/8/layout/orgChart1"/>
    <dgm:cxn modelId="{AF31F389-1F39-7C45-90CA-C3BC7318FD70}" type="presOf" srcId="{50634887-9D04-441A-8E79-0541A92F607A}" destId="{B6DA59BD-E87E-9745-AE40-2AD08C991C59}" srcOrd="0" destOrd="0" presId="urn:microsoft.com/office/officeart/2005/8/layout/orgChart1"/>
    <dgm:cxn modelId="{69EF6C8A-8EC6-824B-8C09-5F141A695C63}" type="presOf" srcId="{CA016EAF-8395-4128-94C1-CFB3BE0C5938}" destId="{01AD6C36-1D45-044A-8EA0-EF11A755F6D9}" srcOrd="1" destOrd="0" presId="urn:microsoft.com/office/officeart/2005/8/layout/orgChart1"/>
    <dgm:cxn modelId="{C1014793-5506-F647-853E-46AE524DDC75}" type="presOf" srcId="{E23501F6-9B0A-450B-B53C-3D08CC274210}" destId="{C7495CE9-CE16-CA46-BB60-EE8297C46587}" srcOrd="0" destOrd="0" presId="urn:microsoft.com/office/officeart/2005/8/layout/orgChart1"/>
    <dgm:cxn modelId="{2F8F8A93-EFC4-6044-A42C-060548D9D3F0}" type="presOf" srcId="{2975A251-6964-42E7-8375-87B8635C2199}" destId="{2F8E8014-6DE5-654C-82D4-17175D2464D1}"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39161B99-F6FE-E64D-996F-DC9A811667DB}" type="presOf" srcId="{8CAF8E7A-5F98-4846-9938-E1F40208B502}" destId="{E8B27A52-F01A-E946-9743-93364A12B0D3}" srcOrd="0" destOrd="0" presId="urn:microsoft.com/office/officeart/2005/8/layout/orgChart1"/>
    <dgm:cxn modelId="{19A39C9D-D012-3949-AE89-A79A08DD5889}" type="presOf" srcId="{85CE2FC3-5B20-4E74-93F5-F7CB8E41F7E7}" destId="{4B9D5052-4A00-4041-90AE-C40E1188F9A2}" srcOrd="1" destOrd="0" presId="urn:microsoft.com/office/officeart/2005/8/layout/orgChart1"/>
    <dgm:cxn modelId="{F0066BA1-364E-1947-A551-D1CD436BC1A7}" type="presOf" srcId="{A709788E-1D47-41C6-8EBF-983B9C6CAE21}" destId="{4E7919C3-37B6-1940-90ED-9C0648D35908}" srcOrd="0" destOrd="0" presId="urn:microsoft.com/office/officeart/2005/8/layout/orgChart1"/>
    <dgm:cxn modelId="{09E12AA5-2743-B547-A555-7705484D6ABB}" type="presOf" srcId="{7FAB4F85-B343-4329-864D-64220DABE89F}" destId="{443EBE36-39CF-0642-A041-F3A0FA0155C3}" srcOrd="0" destOrd="0" presId="urn:microsoft.com/office/officeart/2005/8/layout/orgChart1"/>
    <dgm:cxn modelId="{E5D530A8-27CE-D441-8B89-9D729448C435}" type="presOf" srcId="{302B97D2-1014-49D0-9622-B223F81CDC43}" destId="{03D06D2F-099C-A347-B1B6-3AC66F646346}" srcOrd="1" destOrd="0" presId="urn:microsoft.com/office/officeart/2005/8/layout/orgChart1"/>
    <dgm:cxn modelId="{D43170A8-D412-3945-8FEE-8037D6A6A624}" type="presOf" srcId="{B2960507-5DFE-4AE5-8926-0C45FA5E9053}" destId="{E861BA5D-FB24-1640-83E9-830FB6AF0582}"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839F9AC-F2EF-C446-A5E4-965E94788178}" type="presOf" srcId="{C33DDF5E-7E4D-4B95-9051-7E281DF817C1}" destId="{A85C5F41-3FB7-264F-B06C-B1BF083D68CD}" srcOrd="0" destOrd="0" presId="urn:microsoft.com/office/officeart/2005/8/layout/orgChart1"/>
    <dgm:cxn modelId="{AAA752B7-3241-E846-B551-2D2B85CD3000}" type="presOf" srcId="{B2960507-5DFE-4AE5-8926-0C45FA5E9053}" destId="{DCCA8716-B12C-F94C-BB64-DCF8C8131C01}" srcOrd="1" destOrd="0" presId="urn:microsoft.com/office/officeart/2005/8/layout/orgChart1"/>
    <dgm:cxn modelId="{60DF74B8-542B-F24C-A3B8-8B9C26EA01B2}" type="presOf" srcId="{9B9D410A-7A9A-416A-9F12-E2403D566ED3}" destId="{A5689395-767A-4248-8CF1-77B618E4FEB6}" srcOrd="1" destOrd="0" presId="urn:microsoft.com/office/officeart/2005/8/layout/orgChart1"/>
    <dgm:cxn modelId="{356543BE-ABAB-F34F-8D14-1BCB6471C2EC}" type="presOf" srcId="{56CA2637-857C-4119-909B-76EA4272DD32}" destId="{E485B344-C77E-AF41-9A77-5C87AE3B20E5}" srcOrd="1" destOrd="0" presId="urn:microsoft.com/office/officeart/2005/8/layout/orgChart1"/>
    <dgm:cxn modelId="{332F66C1-479C-BE46-AEE4-DF9EF5EDA081}" type="presOf" srcId="{355D9102-6D06-4334-9432-0FFCE7877B70}" destId="{F21A2274-CD38-5942-91D9-7767421B337E}" srcOrd="0" destOrd="0" presId="urn:microsoft.com/office/officeart/2005/8/layout/orgChart1"/>
    <dgm:cxn modelId="{6B4C8CC1-AB37-C440-A645-E9FB00DE026D}" type="presOf" srcId="{85CE2FC3-5B20-4E74-93F5-F7CB8E41F7E7}" destId="{BE916CDA-48B3-164A-AB56-A2CB0514158A}" srcOrd="0" destOrd="0" presId="urn:microsoft.com/office/officeart/2005/8/layout/orgChart1"/>
    <dgm:cxn modelId="{6751ECC1-7312-BC4A-9301-F959DA184D18}" type="presOf" srcId="{F9497423-7787-43BF-A1BE-F44991785509}" destId="{42FBEC80-A826-5545-9EDE-AF417748BAF7}" srcOrd="1" destOrd="0" presId="urn:microsoft.com/office/officeart/2005/8/layout/orgChart1"/>
    <dgm:cxn modelId="{D1F919C3-A294-B646-BC8A-54A91FFFB36E}" type="presOf" srcId="{5A2054A7-EB01-404C-8751-ECB80EEF1ECD}" destId="{EAAC6A8D-B476-1D48-A32D-8A07AD9E1F68}"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29E4B1C3-8D40-1240-A583-0E43C1BA2FE1}" type="presOf" srcId="{50634887-9D04-441A-8E79-0541A92F607A}" destId="{B8FDD7C7-4AF8-B540-82BF-15C346A560D5}" srcOrd="1" destOrd="0" presId="urn:microsoft.com/office/officeart/2005/8/layout/orgChart1"/>
    <dgm:cxn modelId="{1494E8C3-2139-5F49-A2F6-CDC8535D5EE8}" type="presOf" srcId="{B175281C-178F-406D-AE70-093369BD641A}" destId="{172A6BE0-1380-BF48-B5C3-3514D237224A}" srcOrd="1"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01986AD1-F899-4ECF-8500-E5ADB0FFE57B}" srcId="{09C3324E-9336-456E-85C7-91CB2EA69F76}" destId="{21AAF89C-D39D-4729-A286-F4F292DE67E6}" srcOrd="1" destOrd="0" parTransId="{E23501F6-9B0A-450B-B53C-3D08CC274210}" sibTransId="{2547FDC3-9D75-46D6-8FFF-E0E538BFCC28}"/>
    <dgm:cxn modelId="{C3D57AD3-649F-DF4E-B780-282E1776097B}" type="presOf" srcId="{9069B342-234C-40F0-AE36-628784B96AD8}" destId="{A1041A90-C86A-D84E-B08E-88E96CD6ECF2}" srcOrd="0" destOrd="0" presId="urn:microsoft.com/office/officeart/2005/8/layout/orgChart1"/>
    <dgm:cxn modelId="{F2373FD5-D423-5449-8E9C-0C0CFE756246}" type="presOf" srcId="{CE77F216-7BFD-42E5-A225-35A95FE271BF}" destId="{92302F88-70BD-0842-9ADC-02B46FF9CD5C}" srcOrd="0" destOrd="0" presId="urn:microsoft.com/office/officeart/2005/8/layout/orgChart1"/>
    <dgm:cxn modelId="{81628AD9-AB46-764C-9770-749B9344683E}" type="presOf" srcId="{F18B3725-6BAB-4F52-8559-7B22172DBFC8}" destId="{B49C1274-D53F-C84C-986C-2CC4C397C525}" srcOrd="0" destOrd="0" presId="urn:microsoft.com/office/officeart/2005/8/layout/orgChart1"/>
    <dgm:cxn modelId="{3AD295DA-41CF-954A-B907-0E4A58556E63}" type="presOf" srcId="{E8EAA6C4-E9AF-4A28-B46D-ADB8843DE078}" destId="{AAE95751-4442-094C-AB95-962D57D71326}" srcOrd="0" destOrd="0" presId="urn:microsoft.com/office/officeart/2005/8/layout/orgChart1"/>
    <dgm:cxn modelId="{A5F6D8DB-5043-C64B-BE34-9025C5FFF977}" type="presOf" srcId="{2F42A220-4910-4A31-8F84-5B28FDD5B4ED}" destId="{AB04F770-4283-2340-BB9E-75B763C8FE2B}"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DFDE49E0-7BD2-344A-805D-0098A8E54FF5}" type="presOf" srcId="{2F42A220-4910-4A31-8F84-5B28FDD5B4ED}" destId="{E73500E1-2E74-CD40-AC17-61614A556E83}" srcOrd="0" destOrd="0" presId="urn:microsoft.com/office/officeart/2005/8/layout/orgChart1"/>
    <dgm:cxn modelId="{18CDA5E0-BB05-9041-98AB-B51322E850FC}" type="presOf" srcId="{9B9D410A-7A9A-416A-9F12-E2403D566ED3}" destId="{B6967A45-24F5-3048-B033-40F633BAECF5}" srcOrd="0" destOrd="0" presId="urn:microsoft.com/office/officeart/2005/8/layout/orgChart1"/>
    <dgm:cxn modelId="{B6E760E2-7B66-2847-889A-8F2E87F3E790}" type="presOf" srcId="{A0589EB2-684A-4614-A8DB-97B038888ED3}" destId="{673EFFA3-F42E-C44E-AD0D-5BAD15B30F36}" srcOrd="0" destOrd="0" presId="urn:microsoft.com/office/officeart/2005/8/layout/orgChart1"/>
    <dgm:cxn modelId="{35AFCAE3-E0C4-BE48-B643-8B29C89C4124}" type="presOf" srcId="{8A04D1E6-62FF-427D-86AA-376D0CF6B3B4}" destId="{642806B2-3E68-E04A-BF2A-42C92F73F9AD}" srcOrd="0" destOrd="0" presId="urn:microsoft.com/office/officeart/2005/8/layout/orgChart1"/>
    <dgm:cxn modelId="{906109E8-32D1-1143-9B2C-9AB3C0E907CE}" type="presOf" srcId="{B175281C-178F-406D-AE70-093369BD641A}" destId="{E8B96411-0F2C-0149-804C-6CCCB091EBC2}" srcOrd="0"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A0F161EB-C615-3948-A1C4-4E11BE870036}" type="presOf" srcId="{253EE406-B423-4BB0-8304-C579CBE04B74}" destId="{5D370A0B-A985-C244-8098-794001C96E00}" srcOrd="0" destOrd="0" presId="urn:microsoft.com/office/officeart/2005/8/layout/orgChart1"/>
    <dgm:cxn modelId="{10ED82F9-6F6A-774A-9444-CEAE55D23E47}" type="presOf" srcId="{3A8EEFEE-64FF-4FD1-B643-DA629220C7A0}" destId="{ADA19284-6EAD-6A4B-B45E-4E8A56DE8C27}"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D3EF7AFE-5F46-494A-8739-8C475CB4B0BB}" type="presOf" srcId="{A709788E-1D47-41C6-8EBF-983B9C6CAE21}" destId="{3C4B1FF3-A583-E94C-84E3-A531DAD2AF6B}" srcOrd="1" destOrd="0" presId="urn:microsoft.com/office/officeart/2005/8/layout/orgChart1"/>
    <dgm:cxn modelId="{F2D6F32C-77F8-C241-A1CC-CEA0884990F1}" type="presParOf" srcId="{50FD55D9-CCB1-6449-8B91-688E359D916E}" destId="{B59C16A7-C2E7-9C42-A5BF-B86FC91505C3}" srcOrd="0" destOrd="0" presId="urn:microsoft.com/office/officeart/2005/8/layout/orgChart1"/>
    <dgm:cxn modelId="{B9A94E56-1849-764D-B876-68F15D6619A2}" type="presParOf" srcId="{B59C16A7-C2E7-9C42-A5BF-B86FC91505C3}" destId="{7F4BD740-7353-2441-802F-19B3EDE84E52}" srcOrd="0" destOrd="0" presId="urn:microsoft.com/office/officeart/2005/8/layout/orgChart1"/>
    <dgm:cxn modelId="{0CEAF35D-6A7E-214D-A9FC-10BA925B4425}" type="presParOf" srcId="{7F4BD740-7353-2441-802F-19B3EDE84E52}" destId="{E8B96411-0F2C-0149-804C-6CCCB091EBC2}" srcOrd="0" destOrd="0" presId="urn:microsoft.com/office/officeart/2005/8/layout/orgChart1"/>
    <dgm:cxn modelId="{42BA9DBA-585C-804D-A885-1F7188D1C64D}" type="presParOf" srcId="{7F4BD740-7353-2441-802F-19B3EDE84E52}" destId="{172A6BE0-1380-BF48-B5C3-3514D237224A}" srcOrd="1" destOrd="0" presId="urn:microsoft.com/office/officeart/2005/8/layout/orgChart1"/>
    <dgm:cxn modelId="{32F9EE23-A9C3-F74B-97FA-A43922E3DEFF}" type="presParOf" srcId="{B59C16A7-C2E7-9C42-A5BF-B86FC91505C3}" destId="{7448AD1D-F6E0-BB42-9DC3-32EF0DB21EF9}" srcOrd="1" destOrd="0" presId="urn:microsoft.com/office/officeart/2005/8/layout/orgChart1"/>
    <dgm:cxn modelId="{49CE4C73-9794-984B-9F63-480AF021C100}" type="presParOf" srcId="{7448AD1D-F6E0-BB42-9DC3-32EF0DB21EF9}" destId="{5D370A0B-A985-C244-8098-794001C96E00}" srcOrd="0" destOrd="0" presId="urn:microsoft.com/office/officeart/2005/8/layout/orgChart1"/>
    <dgm:cxn modelId="{6586A58E-4D66-1F4C-8FF3-001E395F66F8}" type="presParOf" srcId="{7448AD1D-F6E0-BB42-9DC3-32EF0DB21EF9}" destId="{94C66775-BBA2-AD46-9955-264579FD7234}" srcOrd="1" destOrd="0" presId="urn:microsoft.com/office/officeart/2005/8/layout/orgChart1"/>
    <dgm:cxn modelId="{217EF248-7024-3244-A9AB-3C82B8035675}" type="presParOf" srcId="{94C66775-BBA2-AD46-9955-264579FD7234}" destId="{08700983-F10B-094E-9807-AAA422C78B61}" srcOrd="0" destOrd="0" presId="urn:microsoft.com/office/officeart/2005/8/layout/orgChart1"/>
    <dgm:cxn modelId="{244E9616-9A4C-F740-8AA1-06F28D956FA6}" type="presParOf" srcId="{08700983-F10B-094E-9807-AAA422C78B61}" destId="{3B0F3B15-5385-DC4A-A3CD-AF2F12A9662B}" srcOrd="0" destOrd="0" presId="urn:microsoft.com/office/officeart/2005/8/layout/orgChart1"/>
    <dgm:cxn modelId="{C0E734DC-F8E8-D14A-8BE8-67915E0E2461}" type="presParOf" srcId="{08700983-F10B-094E-9807-AAA422C78B61}" destId="{03D06D2F-099C-A347-B1B6-3AC66F646346}" srcOrd="1" destOrd="0" presId="urn:microsoft.com/office/officeart/2005/8/layout/orgChart1"/>
    <dgm:cxn modelId="{AA9542AB-76CB-3B4E-9F37-32C5003F86EB}" type="presParOf" srcId="{94C66775-BBA2-AD46-9955-264579FD7234}" destId="{8D908FDE-C29B-6B44-92D4-ED3080432F3A}" srcOrd="1" destOrd="0" presId="urn:microsoft.com/office/officeart/2005/8/layout/orgChart1"/>
    <dgm:cxn modelId="{B8F38B41-E46A-C345-A787-661FEF9F9684}" type="presParOf" srcId="{8D908FDE-C29B-6B44-92D4-ED3080432F3A}" destId="{F8A77E5E-BC28-BA48-94F9-AAD252B7BB89}" srcOrd="0" destOrd="0" presId="urn:microsoft.com/office/officeart/2005/8/layout/orgChart1"/>
    <dgm:cxn modelId="{AADEF375-ABAB-6E4C-AFBC-C0712018B962}" type="presParOf" srcId="{8D908FDE-C29B-6B44-92D4-ED3080432F3A}" destId="{53E78A23-3028-4040-9696-09BC6598683D}" srcOrd="1" destOrd="0" presId="urn:microsoft.com/office/officeart/2005/8/layout/orgChart1"/>
    <dgm:cxn modelId="{D70B4018-3937-7345-BD86-6EF9BA44AFEF}" type="presParOf" srcId="{53E78A23-3028-4040-9696-09BC6598683D}" destId="{C7061220-F5EE-334E-AA78-C4ED6446F4C1}" srcOrd="0" destOrd="0" presId="urn:microsoft.com/office/officeart/2005/8/layout/orgChart1"/>
    <dgm:cxn modelId="{8D1BC72A-689E-9C40-9B04-FF2F9C991495}" type="presParOf" srcId="{C7061220-F5EE-334E-AA78-C4ED6446F4C1}" destId="{B4B0F824-FD36-1D47-9354-CED240F3F8B7}" srcOrd="0" destOrd="0" presId="urn:microsoft.com/office/officeart/2005/8/layout/orgChart1"/>
    <dgm:cxn modelId="{B69D5F47-5F30-AD48-8CF2-5CA655AA48A1}" type="presParOf" srcId="{C7061220-F5EE-334E-AA78-C4ED6446F4C1}" destId="{2E65D928-7971-5C42-AAD2-EA36085D93FA}" srcOrd="1" destOrd="0" presId="urn:microsoft.com/office/officeart/2005/8/layout/orgChart1"/>
    <dgm:cxn modelId="{F21E6A0A-13F1-0E48-9BAA-2654FADEE45C}" type="presParOf" srcId="{53E78A23-3028-4040-9696-09BC6598683D}" destId="{DEFDA56D-FEA8-3E40-ADB5-FB2FDA30A005}" srcOrd="1" destOrd="0" presId="urn:microsoft.com/office/officeart/2005/8/layout/orgChart1"/>
    <dgm:cxn modelId="{B400FC12-F34E-2D4A-A107-61D4B547027A}" type="presParOf" srcId="{DEFDA56D-FEA8-3E40-ADB5-FB2FDA30A005}" destId="{79ABC4A9-9B63-324D-9DAC-C27E85519386}" srcOrd="0" destOrd="0" presId="urn:microsoft.com/office/officeart/2005/8/layout/orgChart1"/>
    <dgm:cxn modelId="{35A4648A-4AEC-3B4A-9944-CEBD75800DF6}" type="presParOf" srcId="{DEFDA56D-FEA8-3E40-ADB5-FB2FDA30A005}" destId="{1582A669-4C97-424E-9C40-98382D432359}" srcOrd="1" destOrd="0" presId="urn:microsoft.com/office/officeart/2005/8/layout/orgChart1"/>
    <dgm:cxn modelId="{78680DE8-B2E4-C748-AAF2-FDC0A500169E}" type="presParOf" srcId="{1582A669-4C97-424E-9C40-98382D432359}" destId="{613DF285-8D3B-6948-AAD5-B1A9E5C1002C}" srcOrd="0" destOrd="0" presId="urn:microsoft.com/office/officeart/2005/8/layout/orgChart1"/>
    <dgm:cxn modelId="{86A83A9C-B78D-194D-98AF-946E00988588}" type="presParOf" srcId="{613DF285-8D3B-6948-AAD5-B1A9E5C1002C}" destId="{00CE58BE-9E8A-D04C-AE75-B542BB07CC52}" srcOrd="0" destOrd="0" presId="urn:microsoft.com/office/officeart/2005/8/layout/orgChart1"/>
    <dgm:cxn modelId="{5EF1886B-DF76-9C41-9EBE-EE8FF102576B}" type="presParOf" srcId="{613DF285-8D3B-6948-AAD5-B1A9E5C1002C}" destId="{6B0E7E8F-A1C5-6547-95BE-11BE9891840A}" srcOrd="1" destOrd="0" presId="urn:microsoft.com/office/officeart/2005/8/layout/orgChart1"/>
    <dgm:cxn modelId="{D3A426CA-EF1A-2346-AD2E-4DBC6CD510B3}" type="presParOf" srcId="{1582A669-4C97-424E-9C40-98382D432359}" destId="{93335558-B375-224C-A007-943643E2579F}" srcOrd="1" destOrd="0" presId="urn:microsoft.com/office/officeart/2005/8/layout/orgChart1"/>
    <dgm:cxn modelId="{0F27992E-0CF5-A846-8F7B-4EE05D4F7CA3}" type="presParOf" srcId="{93335558-B375-224C-A007-943643E2579F}" destId="{4251D455-CA33-8A40-9BDE-AE1C409B2048}" srcOrd="0" destOrd="0" presId="urn:microsoft.com/office/officeart/2005/8/layout/orgChart1"/>
    <dgm:cxn modelId="{615E8996-D46B-0142-87E6-BF1FF7408B6D}" type="presParOf" srcId="{93335558-B375-224C-A007-943643E2579F}" destId="{D6FB1662-DAB5-9E4D-819E-FF2BC124BE64}" srcOrd="1" destOrd="0" presId="urn:microsoft.com/office/officeart/2005/8/layout/orgChart1"/>
    <dgm:cxn modelId="{8A61DF1B-67CB-5F4F-B251-1DB9B9417E47}" type="presParOf" srcId="{D6FB1662-DAB5-9E4D-819E-FF2BC124BE64}" destId="{D01F8BD0-578C-104A-98FD-648158FC87DD}" srcOrd="0" destOrd="0" presId="urn:microsoft.com/office/officeart/2005/8/layout/orgChart1"/>
    <dgm:cxn modelId="{C0141103-8F5A-714A-8051-AD388260DF45}" type="presParOf" srcId="{D01F8BD0-578C-104A-98FD-648158FC87DD}" destId="{BAB84B38-EA74-6148-BC40-F386B03CBD29}" srcOrd="0" destOrd="0" presId="urn:microsoft.com/office/officeart/2005/8/layout/orgChart1"/>
    <dgm:cxn modelId="{37ECAE8B-FB36-314F-B1A8-F6DCC5352A11}" type="presParOf" srcId="{D01F8BD0-578C-104A-98FD-648158FC87DD}" destId="{B8932806-4263-E841-8F8A-311533C6682B}" srcOrd="1" destOrd="0" presId="urn:microsoft.com/office/officeart/2005/8/layout/orgChart1"/>
    <dgm:cxn modelId="{64BEB5E7-B305-2340-B5F7-823D7C5BDAEA}" type="presParOf" srcId="{D6FB1662-DAB5-9E4D-819E-FF2BC124BE64}" destId="{805FB986-2F0B-9748-AAFE-50C79046514F}" srcOrd="1" destOrd="0" presId="urn:microsoft.com/office/officeart/2005/8/layout/orgChart1"/>
    <dgm:cxn modelId="{572499CE-8A1B-3841-BFB6-59BD10D94DBF}" type="presParOf" srcId="{D6FB1662-DAB5-9E4D-819E-FF2BC124BE64}" destId="{D26E92D1-97C8-D242-911D-7E8A3B857714}" srcOrd="2" destOrd="0" presId="urn:microsoft.com/office/officeart/2005/8/layout/orgChart1"/>
    <dgm:cxn modelId="{6904B0B4-A6C5-9649-A52D-8C7A1C5A4BE2}" type="presParOf" srcId="{1582A669-4C97-424E-9C40-98382D432359}" destId="{4C4F371B-7450-7A48-AB71-B50C6762D8F1}" srcOrd="2" destOrd="0" presId="urn:microsoft.com/office/officeart/2005/8/layout/orgChart1"/>
    <dgm:cxn modelId="{10E57598-35EE-814C-A6EB-5F1471DCF207}" type="presParOf" srcId="{DEFDA56D-FEA8-3E40-ADB5-FB2FDA30A005}" destId="{E6F99E07-7ECC-4440-A541-BEF4B6BF934E}" srcOrd="2" destOrd="0" presId="urn:microsoft.com/office/officeart/2005/8/layout/orgChart1"/>
    <dgm:cxn modelId="{E4E1327E-5AF1-F84F-8D33-B1B34635F6E9}" type="presParOf" srcId="{DEFDA56D-FEA8-3E40-ADB5-FB2FDA30A005}" destId="{C5DC2C32-A10A-8D41-8427-EF9D280A774B}" srcOrd="3" destOrd="0" presId="urn:microsoft.com/office/officeart/2005/8/layout/orgChart1"/>
    <dgm:cxn modelId="{C5B3194C-8D10-5547-89C9-6FEFAFBCF221}" type="presParOf" srcId="{C5DC2C32-A10A-8D41-8427-EF9D280A774B}" destId="{0574F72D-A5D3-0846-A697-F51E5E0A921F}" srcOrd="0" destOrd="0" presId="urn:microsoft.com/office/officeart/2005/8/layout/orgChart1"/>
    <dgm:cxn modelId="{2753322D-4E55-E542-87A8-BA7F9F25DB99}" type="presParOf" srcId="{0574F72D-A5D3-0846-A697-F51E5E0A921F}" destId="{4E7919C3-37B6-1940-90ED-9C0648D35908}" srcOrd="0" destOrd="0" presId="urn:microsoft.com/office/officeart/2005/8/layout/orgChart1"/>
    <dgm:cxn modelId="{39A53F14-7A4B-C640-AFF9-1A1F145CC0DA}" type="presParOf" srcId="{0574F72D-A5D3-0846-A697-F51E5E0A921F}" destId="{3C4B1FF3-A583-E94C-84E3-A531DAD2AF6B}" srcOrd="1" destOrd="0" presId="urn:microsoft.com/office/officeart/2005/8/layout/orgChart1"/>
    <dgm:cxn modelId="{3BB664B3-8E6C-ED49-B70B-0A31CE367957}" type="presParOf" srcId="{C5DC2C32-A10A-8D41-8427-EF9D280A774B}" destId="{FF4715ED-1A70-7942-85CA-526EED5B129D}" srcOrd="1" destOrd="0" presId="urn:microsoft.com/office/officeart/2005/8/layout/orgChart1"/>
    <dgm:cxn modelId="{6461C668-A271-ED41-9D2A-A898E576154D}" type="presParOf" srcId="{FF4715ED-1A70-7942-85CA-526EED5B129D}" destId="{673EFFA3-F42E-C44E-AD0D-5BAD15B30F36}" srcOrd="0" destOrd="0" presId="urn:microsoft.com/office/officeart/2005/8/layout/orgChart1"/>
    <dgm:cxn modelId="{1435259D-E5DB-1340-BD03-81D9C81C74B6}" type="presParOf" srcId="{FF4715ED-1A70-7942-85CA-526EED5B129D}" destId="{DD6EBFC9-C24A-1E44-9A4E-CC126BFA9ABB}" srcOrd="1" destOrd="0" presId="urn:microsoft.com/office/officeart/2005/8/layout/orgChart1"/>
    <dgm:cxn modelId="{2E4053B2-F400-4449-837E-514532EE5E74}" type="presParOf" srcId="{DD6EBFC9-C24A-1E44-9A4E-CC126BFA9ABB}" destId="{764A9E74-1129-F44E-A155-40A78559E998}" srcOrd="0" destOrd="0" presId="urn:microsoft.com/office/officeart/2005/8/layout/orgChart1"/>
    <dgm:cxn modelId="{0528D392-63B3-3D4E-92DA-6042D04775A1}" type="presParOf" srcId="{764A9E74-1129-F44E-A155-40A78559E998}" destId="{9A1C72A0-ADE2-4D43-AADA-EB172895C41C}" srcOrd="0" destOrd="0" presId="urn:microsoft.com/office/officeart/2005/8/layout/orgChart1"/>
    <dgm:cxn modelId="{3619C2E8-7335-F64B-A96B-AE4A1BAF14A0}" type="presParOf" srcId="{764A9E74-1129-F44E-A155-40A78559E998}" destId="{01AD6C36-1D45-044A-8EA0-EF11A755F6D9}" srcOrd="1" destOrd="0" presId="urn:microsoft.com/office/officeart/2005/8/layout/orgChart1"/>
    <dgm:cxn modelId="{6D45CAAB-70CF-6446-B8E4-C9DAAE2E4272}" type="presParOf" srcId="{DD6EBFC9-C24A-1E44-9A4E-CC126BFA9ABB}" destId="{94D60DC0-8920-5C40-95C8-B4402B0D87A9}" srcOrd="1" destOrd="0" presId="urn:microsoft.com/office/officeart/2005/8/layout/orgChart1"/>
    <dgm:cxn modelId="{25CB9564-B559-4F49-8496-4B55C15B177E}" type="presParOf" srcId="{DD6EBFC9-C24A-1E44-9A4E-CC126BFA9ABB}" destId="{7CE47003-0375-934F-848E-3B4DB765A36A}" srcOrd="2" destOrd="0" presId="urn:microsoft.com/office/officeart/2005/8/layout/orgChart1"/>
    <dgm:cxn modelId="{46D117AB-92F4-0F48-9AA1-23432B2A3A16}" type="presParOf" srcId="{C5DC2C32-A10A-8D41-8427-EF9D280A774B}" destId="{CA6D29F9-B45F-AF42-BD8C-8CBFAE2073F5}" srcOrd="2" destOrd="0" presId="urn:microsoft.com/office/officeart/2005/8/layout/orgChart1"/>
    <dgm:cxn modelId="{F1DF32CF-ECCD-2A40-9E3C-E8AF78C8358C}" type="presParOf" srcId="{53E78A23-3028-4040-9696-09BC6598683D}" destId="{3D9FECA1-776D-5345-AB13-341164CD5C5F}" srcOrd="2" destOrd="0" presId="urn:microsoft.com/office/officeart/2005/8/layout/orgChart1"/>
    <dgm:cxn modelId="{767454F0-C80C-7749-8D97-CEA6191C0592}" type="presParOf" srcId="{8D908FDE-C29B-6B44-92D4-ED3080432F3A}" destId="{EAAC6A8D-B476-1D48-A32D-8A07AD9E1F68}" srcOrd="2" destOrd="0" presId="urn:microsoft.com/office/officeart/2005/8/layout/orgChart1"/>
    <dgm:cxn modelId="{40C9A4B3-05A6-6246-BB33-34551C31777A}" type="presParOf" srcId="{8D908FDE-C29B-6B44-92D4-ED3080432F3A}" destId="{937E1A9F-ED70-8747-8508-F45E1AE462CB}" srcOrd="3" destOrd="0" presId="urn:microsoft.com/office/officeart/2005/8/layout/orgChart1"/>
    <dgm:cxn modelId="{3491F669-0487-4C45-BD41-3C5BB4A8316A}" type="presParOf" srcId="{937E1A9F-ED70-8747-8508-F45E1AE462CB}" destId="{64CF0C68-F381-2240-8B9F-DE49ADEA2C0E}" srcOrd="0" destOrd="0" presId="urn:microsoft.com/office/officeart/2005/8/layout/orgChart1"/>
    <dgm:cxn modelId="{BCA75D7D-A363-3B4A-9989-2B1CBE3FCE56}" type="presParOf" srcId="{64CF0C68-F381-2240-8B9F-DE49ADEA2C0E}" destId="{748B21A5-8323-5044-BCFC-A396ADC6962D}" srcOrd="0" destOrd="0" presId="urn:microsoft.com/office/officeart/2005/8/layout/orgChart1"/>
    <dgm:cxn modelId="{EA00CF4C-80A3-0048-A66C-E23A5494BC69}" type="presParOf" srcId="{64CF0C68-F381-2240-8B9F-DE49ADEA2C0E}" destId="{96B852AC-1ADE-2641-90C2-9E53915722E9}" srcOrd="1" destOrd="0" presId="urn:microsoft.com/office/officeart/2005/8/layout/orgChart1"/>
    <dgm:cxn modelId="{D335B405-20ED-B641-9274-77779FE4DAF4}" type="presParOf" srcId="{937E1A9F-ED70-8747-8508-F45E1AE462CB}" destId="{29231397-8EE9-FA49-A928-023C1A2FAEE9}" srcOrd="1" destOrd="0" presId="urn:microsoft.com/office/officeart/2005/8/layout/orgChart1"/>
    <dgm:cxn modelId="{54C743BB-22B6-6E4A-A58E-9A3572FAC508}" type="presParOf" srcId="{29231397-8EE9-FA49-A928-023C1A2FAEE9}" destId="{20BEDF39-9D41-D849-B2CD-A30EFA5106C8}" srcOrd="0" destOrd="0" presId="urn:microsoft.com/office/officeart/2005/8/layout/orgChart1"/>
    <dgm:cxn modelId="{FFE8AEEF-7F78-0743-B13A-70B406E27290}" type="presParOf" srcId="{29231397-8EE9-FA49-A928-023C1A2FAEE9}" destId="{00DD817B-F3C7-4A4B-AFD1-1B41EAB27CF2}" srcOrd="1" destOrd="0" presId="urn:microsoft.com/office/officeart/2005/8/layout/orgChart1"/>
    <dgm:cxn modelId="{F33099B4-40A1-8141-8584-9646F7DBBB0F}" type="presParOf" srcId="{00DD817B-F3C7-4A4B-AFD1-1B41EAB27CF2}" destId="{28AFF353-418C-E745-9A75-6699B14E0209}" srcOrd="0" destOrd="0" presId="urn:microsoft.com/office/officeart/2005/8/layout/orgChart1"/>
    <dgm:cxn modelId="{F5BBD698-3F92-BE4E-9CFE-BF8C823EAA44}" type="presParOf" srcId="{28AFF353-418C-E745-9A75-6699B14E0209}" destId="{BE916CDA-48B3-164A-AB56-A2CB0514158A}" srcOrd="0" destOrd="0" presId="urn:microsoft.com/office/officeart/2005/8/layout/orgChart1"/>
    <dgm:cxn modelId="{85970D6E-276A-6840-9F12-2D1E4046D462}" type="presParOf" srcId="{28AFF353-418C-E745-9A75-6699B14E0209}" destId="{4B9D5052-4A00-4041-90AE-C40E1188F9A2}" srcOrd="1" destOrd="0" presId="urn:microsoft.com/office/officeart/2005/8/layout/orgChart1"/>
    <dgm:cxn modelId="{1DB5B504-5C1B-014B-A6AA-F4F078AFE6BC}" type="presParOf" srcId="{00DD817B-F3C7-4A4B-AFD1-1B41EAB27CF2}" destId="{3E5C5CDD-49A5-E54B-852C-BABB0732CE98}" srcOrd="1" destOrd="0" presId="urn:microsoft.com/office/officeart/2005/8/layout/orgChart1"/>
    <dgm:cxn modelId="{3BE68314-186F-7D4B-8FFD-0578C1E7D67A}" type="presParOf" srcId="{3E5C5CDD-49A5-E54B-852C-BABB0732CE98}" destId="{BA19B302-6FA9-8446-9214-64170D98D40F}" srcOrd="0" destOrd="0" presId="urn:microsoft.com/office/officeart/2005/8/layout/orgChart1"/>
    <dgm:cxn modelId="{EF874C9A-277A-6F4E-8438-073AD9A43A17}" type="presParOf" srcId="{3E5C5CDD-49A5-E54B-852C-BABB0732CE98}" destId="{239A9247-4B10-124E-B847-753554834335}" srcOrd="1" destOrd="0" presId="urn:microsoft.com/office/officeart/2005/8/layout/orgChart1"/>
    <dgm:cxn modelId="{4501DB1E-6AC6-E74A-BFDF-5FA66F3EF8E0}" type="presParOf" srcId="{239A9247-4B10-124E-B847-753554834335}" destId="{D878F518-3733-8744-AE7C-6F063F81FE52}" srcOrd="0" destOrd="0" presId="urn:microsoft.com/office/officeart/2005/8/layout/orgChart1"/>
    <dgm:cxn modelId="{0648244D-2658-A944-9404-206A530E62A9}" type="presParOf" srcId="{D878F518-3733-8744-AE7C-6F063F81FE52}" destId="{B6967A45-24F5-3048-B033-40F633BAECF5}" srcOrd="0" destOrd="0" presId="urn:microsoft.com/office/officeart/2005/8/layout/orgChart1"/>
    <dgm:cxn modelId="{1A4C2276-A00F-E74D-95C1-34C449C5E959}" type="presParOf" srcId="{D878F518-3733-8744-AE7C-6F063F81FE52}" destId="{A5689395-767A-4248-8CF1-77B618E4FEB6}" srcOrd="1" destOrd="0" presId="urn:microsoft.com/office/officeart/2005/8/layout/orgChart1"/>
    <dgm:cxn modelId="{60BA98B0-0006-EA45-B641-633EDF943157}" type="presParOf" srcId="{239A9247-4B10-124E-B847-753554834335}" destId="{64E286E5-34BF-EF4D-856B-74902A49088C}" srcOrd="1" destOrd="0" presId="urn:microsoft.com/office/officeart/2005/8/layout/orgChart1"/>
    <dgm:cxn modelId="{CC74652E-0BCE-A44D-BC17-06DE9B979028}" type="presParOf" srcId="{239A9247-4B10-124E-B847-753554834335}" destId="{05C5A2E1-DB55-E640-BE08-3EEBB7733014}" srcOrd="2" destOrd="0" presId="urn:microsoft.com/office/officeart/2005/8/layout/orgChart1"/>
    <dgm:cxn modelId="{28446381-D655-4D42-9FC9-CCDA78F662CB}" type="presParOf" srcId="{00DD817B-F3C7-4A4B-AFD1-1B41EAB27CF2}" destId="{DF8FC5A8-1870-CF45-8A85-7FAE8F37768B}" srcOrd="2" destOrd="0" presId="urn:microsoft.com/office/officeart/2005/8/layout/orgChart1"/>
    <dgm:cxn modelId="{3012F66C-027E-0547-B5A2-A66CE1724B87}" type="presParOf" srcId="{29231397-8EE9-FA49-A928-023C1A2FAEE9}" destId="{9D36C910-E343-E848-AFFE-946D2FDE29FF}" srcOrd="2" destOrd="0" presId="urn:microsoft.com/office/officeart/2005/8/layout/orgChart1"/>
    <dgm:cxn modelId="{28230454-A6E2-2A49-9454-E1E37616E79F}" type="presParOf" srcId="{29231397-8EE9-FA49-A928-023C1A2FAEE9}" destId="{8A354375-292C-9B47-B6D3-640632829130}" srcOrd="3" destOrd="0" presId="urn:microsoft.com/office/officeart/2005/8/layout/orgChart1"/>
    <dgm:cxn modelId="{E08C189F-29CC-CF4A-B41F-B8FD04CB3256}" type="presParOf" srcId="{8A354375-292C-9B47-B6D3-640632829130}" destId="{2B870FA6-449B-8140-85AF-78C57CB3C2C8}" srcOrd="0" destOrd="0" presId="urn:microsoft.com/office/officeart/2005/8/layout/orgChart1"/>
    <dgm:cxn modelId="{F72423E3-95BF-D14C-8843-6EEA06BBE6F7}" type="presParOf" srcId="{2B870FA6-449B-8140-85AF-78C57CB3C2C8}" destId="{B6DA59BD-E87E-9745-AE40-2AD08C991C59}" srcOrd="0" destOrd="0" presId="urn:microsoft.com/office/officeart/2005/8/layout/orgChart1"/>
    <dgm:cxn modelId="{54A0FFF9-ADE8-064F-B923-93564BCE00C0}" type="presParOf" srcId="{2B870FA6-449B-8140-85AF-78C57CB3C2C8}" destId="{B8FDD7C7-4AF8-B540-82BF-15C346A560D5}" srcOrd="1" destOrd="0" presId="urn:microsoft.com/office/officeart/2005/8/layout/orgChart1"/>
    <dgm:cxn modelId="{671FF6B1-51C5-BA48-BDE9-7D51C225F6E3}" type="presParOf" srcId="{8A354375-292C-9B47-B6D3-640632829130}" destId="{B2A13994-EEF1-B14C-B834-3D6A3F4B2A19}" srcOrd="1" destOrd="0" presId="urn:microsoft.com/office/officeart/2005/8/layout/orgChart1"/>
    <dgm:cxn modelId="{AB891501-411A-AE40-84EF-E7BDFC6BD5F3}" type="presParOf" srcId="{B2A13994-EEF1-B14C-B834-3D6A3F4B2A19}" destId="{443EBE36-39CF-0642-A041-F3A0FA0155C3}" srcOrd="0" destOrd="0" presId="urn:microsoft.com/office/officeart/2005/8/layout/orgChart1"/>
    <dgm:cxn modelId="{3ADBC3F5-6275-6F40-A577-B8D48E3398AD}" type="presParOf" srcId="{B2A13994-EEF1-B14C-B834-3D6A3F4B2A19}" destId="{EBEB81E5-010F-7D43-902B-E6271AAA9A1F}" srcOrd="1" destOrd="0" presId="urn:microsoft.com/office/officeart/2005/8/layout/orgChart1"/>
    <dgm:cxn modelId="{801CC2D6-BAFD-AA4E-9F45-ED7638383EDD}" type="presParOf" srcId="{EBEB81E5-010F-7D43-902B-E6271AAA9A1F}" destId="{A4BA10F5-F4AE-8644-8DDA-E0393744F750}" srcOrd="0" destOrd="0" presId="urn:microsoft.com/office/officeart/2005/8/layout/orgChart1"/>
    <dgm:cxn modelId="{910D4A4F-3E9C-3148-9F43-99DD6D1ADAD6}" type="presParOf" srcId="{A4BA10F5-F4AE-8644-8DDA-E0393744F750}" destId="{92302F88-70BD-0842-9ADC-02B46FF9CD5C}" srcOrd="0" destOrd="0" presId="urn:microsoft.com/office/officeart/2005/8/layout/orgChart1"/>
    <dgm:cxn modelId="{A8EC84C2-6401-3640-A2C8-A96F8A8FED0A}" type="presParOf" srcId="{A4BA10F5-F4AE-8644-8DDA-E0393744F750}" destId="{60CA4956-8BC8-0342-965E-6B971A8B7E8B}" srcOrd="1" destOrd="0" presId="urn:microsoft.com/office/officeart/2005/8/layout/orgChart1"/>
    <dgm:cxn modelId="{9496833F-2603-9240-85F6-303B3FE4B0EE}" type="presParOf" srcId="{EBEB81E5-010F-7D43-902B-E6271AAA9A1F}" destId="{7D1059B4-93C4-B64F-8DB4-FCF2BE6319EE}" srcOrd="1" destOrd="0" presId="urn:microsoft.com/office/officeart/2005/8/layout/orgChart1"/>
    <dgm:cxn modelId="{DADB60D9-D622-C049-9F1C-F97CF1E8B65C}" type="presParOf" srcId="{EBEB81E5-010F-7D43-902B-E6271AAA9A1F}" destId="{84C8892A-82ED-6440-920E-DD0A7A5BFC8E}" srcOrd="2" destOrd="0" presId="urn:microsoft.com/office/officeart/2005/8/layout/orgChart1"/>
    <dgm:cxn modelId="{ED971169-15CF-944F-A955-4526B9B1C5D0}" type="presParOf" srcId="{8A354375-292C-9B47-B6D3-640632829130}" destId="{A1BB3375-6018-224B-A063-510E14ABA25F}" srcOrd="2" destOrd="0" presId="urn:microsoft.com/office/officeart/2005/8/layout/orgChart1"/>
    <dgm:cxn modelId="{18A9C66E-0163-9348-B9D0-0B1ED3623ABD}" type="presParOf" srcId="{937E1A9F-ED70-8747-8508-F45E1AE462CB}" destId="{849C8584-AE65-244D-8C13-C1E5DB98C357}" srcOrd="2" destOrd="0" presId="urn:microsoft.com/office/officeart/2005/8/layout/orgChart1"/>
    <dgm:cxn modelId="{7E7929C9-AA18-0F4D-A558-ADE61676B284}" type="presParOf" srcId="{94C66775-BBA2-AD46-9955-264579FD7234}" destId="{9D5F8212-691D-5946-ABB0-DE08AA9FA719}" srcOrd="2" destOrd="0" presId="urn:microsoft.com/office/officeart/2005/8/layout/orgChart1"/>
    <dgm:cxn modelId="{270BC61E-9755-F44B-BB0C-9D34FA3FC81D}" type="presParOf" srcId="{7448AD1D-F6E0-BB42-9DC3-32EF0DB21EF9}" destId="{F21A2274-CD38-5942-91D9-7767421B337E}" srcOrd="2" destOrd="0" presId="urn:microsoft.com/office/officeart/2005/8/layout/orgChart1"/>
    <dgm:cxn modelId="{7B35643F-0CF4-CB4B-89B1-BA6BF70083F9}" type="presParOf" srcId="{7448AD1D-F6E0-BB42-9DC3-32EF0DB21EF9}" destId="{69B90C84-B6AA-A543-93CF-7DEAEE09B23D}" srcOrd="3" destOrd="0" presId="urn:microsoft.com/office/officeart/2005/8/layout/orgChart1"/>
    <dgm:cxn modelId="{B4423B78-9C21-EB4C-A09D-4DDBFCFE6C97}" type="presParOf" srcId="{69B90C84-B6AA-A543-93CF-7DEAEE09B23D}" destId="{89EF0EDD-A940-6F40-BAB8-2CE044D34ECA}" srcOrd="0" destOrd="0" presId="urn:microsoft.com/office/officeart/2005/8/layout/orgChart1"/>
    <dgm:cxn modelId="{D74FEC75-6115-E740-B655-C1E3EA2CA044}" type="presParOf" srcId="{89EF0EDD-A940-6F40-BAB8-2CE044D34ECA}" destId="{8F6A3540-24BF-A945-B823-9DFF816E5FA3}" srcOrd="0" destOrd="0" presId="urn:microsoft.com/office/officeart/2005/8/layout/orgChart1"/>
    <dgm:cxn modelId="{F9914287-66E4-8D46-8D3C-9EDF9D09BC99}" type="presParOf" srcId="{89EF0EDD-A940-6F40-BAB8-2CE044D34ECA}" destId="{8CB4E523-1C68-F342-899D-56EA9F40F011}" srcOrd="1" destOrd="0" presId="urn:microsoft.com/office/officeart/2005/8/layout/orgChart1"/>
    <dgm:cxn modelId="{43F54BCB-A79F-2341-AAC1-ACCF00DE2245}" type="presParOf" srcId="{69B90C84-B6AA-A543-93CF-7DEAEE09B23D}" destId="{A193413B-2D5D-4340-8ECA-29583280A8A3}" srcOrd="1" destOrd="0" presId="urn:microsoft.com/office/officeart/2005/8/layout/orgChart1"/>
    <dgm:cxn modelId="{3085E061-7D1B-C94C-BB23-79B0025F3885}" type="presParOf" srcId="{A193413B-2D5D-4340-8ECA-29583280A8A3}" destId="{B49C1274-D53F-C84C-986C-2CC4C397C525}" srcOrd="0" destOrd="0" presId="urn:microsoft.com/office/officeart/2005/8/layout/orgChart1"/>
    <dgm:cxn modelId="{7D810429-3169-3B4A-90A1-D9F57FA12329}" type="presParOf" srcId="{A193413B-2D5D-4340-8ECA-29583280A8A3}" destId="{4278DFB6-2B5E-2841-A90B-82302D3E7D26}" srcOrd="1" destOrd="0" presId="urn:microsoft.com/office/officeart/2005/8/layout/orgChart1"/>
    <dgm:cxn modelId="{AFC43F84-A463-2643-873F-0B37FDFBF5A5}" type="presParOf" srcId="{4278DFB6-2B5E-2841-A90B-82302D3E7D26}" destId="{39960E76-B11C-7E49-9A4A-BE31B264626A}" srcOrd="0" destOrd="0" presId="urn:microsoft.com/office/officeart/2005/8/layout/orgChart1"/>
    <dgm:cxn modelId="{00E97649-E0A3-EB4E-BB1B-2775AD4634FF}" type="presParOf" srcId="{39960E76-B11C-7E49-9A4A-BE31B264626A}" destId="{4EF17522-0B75-C94A-A45A-E898395A1BCC}" srcOrd="0" destOrd="0" presId="urn:microsoft.com/office/officeart/2005/8/layout/orgChart1"/>
    <dgm:cxn modelId="{285DB0F3-7641-944C-BBB4-2E2F3910381C}" type="presParOf" srcId="{39960E76-B11C-7E49-9A4A-BE31B264626A}" destId="{7274EEDE-352F-554B-B71A-B135848F38D8}" srcOrd="1" destOrd="0" presId="urn:microsoft.com/office/officeart/2005/8/layout/orgChart1"/>
    <dgm:cxn modelId="{58DB81AB-7F59-8B41-927D-518F4521D2CA}" type="presParOf" srcId="{4278DFB6-2B5E-2841-A90B-82302D3E7D26}" destId="{85BEC759-5D84-1145-8C05-00BBFCD55BAD}" srcOrd="1" destOrd="0" presId="urn:microsoft.com/office/officeart/2005/8/layout/orgChart1"/>
    <dgm:cxn modelId="{7AF2F85E-A1B0-C240-A1BA-DBD47EBFAB0C}" type="presParOf" srcId="{85BEC759-5D84-1145-8C05-00BBFCD55BAD}" destId="{A85C5F41-3FB7-264F-B06C-B1BF083D68CD}" srcOrd="0" destOrd="0" presId="urn:microsoft.com/office/officeart/2005/8/layout/orgChart1"/>
    <dgm:cxn modelId="{1F67FB59-A078-A14E-B706-3E9B6E71BA37}" type="presParOf" srcId="{85BEC759-5D84-1145-8C05-00BBFCD55BAD}" destId="{47662195-55E3-754D-9611-6DDEAD2F9B2E}" srcOrd="1" destOrd="0" presId="urn:microsoft.com/office/officeart/2005/8/layout/orgChart1"/>
    <dgm:cxn modelId="{0F20F920-C355-CE48-92AA-E2C04C9923A7}" type="presParOf" srcId="{47662195-55E3-754D-9611-6DDEAD2F9B2E}" destId="{13CFE427-80B3-874E-AE4A-BE8EA8041E79}" srcOrd="0" destOrd="0" presId="urn:microsoft.com/office/officeart/2005/8/layout/orgChart1"/>
    <dgm:cxn modelId="{3F419A55-E8EB-9D4F-A203-1097D36DB80A}" type="presParOf" srcId="{13CFE427-80B3-874E-AE4A-BE8EA8041E79}" destId="{ADB980C0-00AB-DC4E-A7EC-9A2FA305760C}" srcOrd="0" destOrd="0" presId="urn:microsoft.com/office/officeart/2005/8/layout/orgChart1"/>
    <dgm:cxn modelId="{6F29A358-55CC-E444-B088-0CD0C2B7B1D4}" type="presParOf" srcId="{13CFE427-80B3-874E-AE4A-BE8EA8041E79}" destId="{ADA19284-6EAD-6A4B-B45E-4E8A56DE8C27}" srcOrd="1" destOrd="0" presId="urn:microsoft.com/office/officeart/2005/8/layout/orgChart1"/>
    <dgm:cxn modelId="{8C5A055A-B88C-C944-8609-809D0CE56A15}" type="presParOf" srcId="{47662195-55E3-754D-9611-6DDEAD2F9B2E}" destId="{D6CB9A14-1574-994F-ABD9-E5A0E1362481}" srcOrd="1" destOrd="0" presId="urn:microsoft.com/office/officeart/2005/8/layout/orgChart1"/>
    <dgm:cxn modelId="{8C09D931-A52B-3748-AF90-0AE5D8ABC406}" type="presParOf" srcId="{D6CB9A14-1574-994F-ABD9-E5A0E1362481}" destId="{E8B27A52-F01A-E946-9743-93364A12B0D3}" srcOrd="0" destOrd="0" presId="urn:microsoft.com/office/officeart/2005/8/layout/orgChart1"/>
    <dgm:cxn modelId="{EF0712C4-8F45-4344-A1C5-37C4A23320FA}" type="presParOf" srcId="{D6CB9A14-1574-994F-ABD9-E5A0E1362481}" destId="{EEE574F2-BE4A-0747-94EC-C5213C886EC4}" srcOrd="1" destOrd="0" presId="urn:microsoft.com/office/officeart/2005/8/layout/orgChart1"/>
    <dgm:cxn modelId="{E0C21CE2-F2B9-CE41-9271-E0185E13FC30}" type="presParOf" srcId="{EEE574F2-BE4A-0747-94EC-C5213C886EC4}" destId="{874AEBC8-0C28-0F4B-BAF8-4499DE2309BF}" srcOrd="0" destOrd="0" presId="urn:microsoft.com/office/officeart/2005/8/layout/orgChart1"/>
    <dgm:cxn modelId="{93BF1998-4ADC-2E4D-897F-9634EF723CD1}" type="presParOf" srcId="{874AEBC8-0C28-0F4B-BAF8-4499DE2309BF}" destId="{8B9C5578-D13E-3F42-97A9-EB855DEFD51E}" srcOrd="0" destOrd="0" presId="urn:microsoft.com/office/officeart/2005/8/layout/orgChart1"/>
    <dgm:cxn modelId="{8B635F7C-BC62-A24F-ABAF-3498533BF908}" type="presParOf" srcId="{874AEBC8-0C28-0F4B-BAF8-4499DE2309BF}" destId="{4755A72A-8530-3240-B263-71A8F42679F6}" srcOrd="1" destOrd="0" presId="urn:microsoft.com/office/officeart/2005/8/layout/orgChart1"/>
    <dgm:cxn modelId="{908902A9-F1D9-F947-8EBA-1E76E798B9DE}" type="presParOf" srcId="{EEE574F2-BE4A-0747-94EC-C5213C886EC4}" destId="{DD9C2064-66AF-8D42-9217-B26B8802E1E1}" srcOrd="1" destOrd="0" presId="urn:microsoft.com/office/officeart/2005/8/layout/orgChart1"/>
    <dgm:cxn modelId="{72E35A76-7223-3141-BB10-9AC770B19709}" type="presParOf" srcId="{EEE574F2-BE4A-0747-94EC-C5213C886EC4}" destId="{7BCC8CF0-7A2A-2F40-8B31-098D0DA66071}" srcOrd="2" destOrd="0" presId="urn:microsoft.com/office/officeart/2005/8/layout/orgChart1"/>
    <dgm:cxn modelId="{D1565E60-51F1-8D47-B581-B02B547B20C7}" type="presParOf" srcId="{47662195-55E3-754D-9611-6DDEAD2F9B2E}" destId="{42502378-C27B-6540-B8D6-D3E81B929916}" srcOrd="2" destOrd="0" presId="urn:microsoft.com/office/officeart/2005/8/layout/orgChart1"/>
    <dgm:cxn modelId="{C9063F92-A237-E847-8747-AA2560E1080A}" type="presParOf" srcId="{85BEC759-5D84-1145-8C05-00BBFCD55BAD}" destId="{C7495CE9-CE16-CA46-BB60-EE8297C46587}" srcOrd="2" destOrd="0" presId="urn:microsoft.com/office/officeart/2005/8/layout/orgChart1"/>
    <dgm:cxn modelId="{27E53C8D-E434-4E4A-813E-1CE5F7050068}" type="presParOf" srcId="{85BEC759-5D84-1145-8C05-00BBFCD55BAD}" destId="{C44C4C20-1D4E-1B43-B75A-E054B02F4E65}" srcOrd="3" destOrd="0" presId="urn:microsoft.com/office/officeart/2005/8/layout/orgChart1"/>
    <dgm:cxn modelId="{A1023E73-EAED-3D47-81B7-27DE9AD05684}" type="presParOf" srcId="{C44C4C20-1D4E-1B43-B75A-E054B02F4E65}" destId="{EBCA80E6-1298-B241-A99A-4F95E1129AFD}" srcOrd="0" destOrd="0" presId="urn:microsoft.com/office/officeart/2005/8/layout/orgChart1"/>
    <dgm:cxn modelId="{EE1F1A5E-0819-614E-85EE-9E2BC6D2C6E7}" type="presParOf" srcId="{EBCA80E6-1298-B241-A99A-4F95E1129AFD}" destId="{B834278D-4414-A24F-9C3C-9571211F8ADE}" srcOrd="0" destOrd="0" presId="urn:microsoft.com/office/officeart/2005/8/layout/orgChart1"/>
    <dgm:cxn modelId="{7CB1CBE8-F1EE-CE45-B949-CF164D3E209D}" type="presParOf" srcId="{EBCA80E6-1298-B241-A99A-4F95E1129AFD}" destId="{E27C69F8-3C3E-4F4D-B97C-4C77CE28E4D7}" srcOrd="1" destOrd="0" presId="urn:microsoft.com/office/officeart/2005/8/layout/orgChart1"/>
    <dgm:cxn modelId="{C1FC5017-1E35-C74D-80D5-BEFB5D18D887}" type="presParOf" srcId="{C44C4C20-1D4E-1B43-B75A-E054B02F4E65}" destId="{9424CBD8-96F0-D042-AC9F-A949CD6E3244}" srcOrd="1" destOrd="0" presId="urn:microsoft.com/office/officeart/2005/8/layout/orgChart1"/>
    <dgm:cxn modelId="{C37644B7-C117-0A47-98E9-1A4115EAB102}" type="presParOf" srcId="{9424CBD8-96F0-D042-AC9F-A949CD6E3244}" destId="{E798FD43-AF1D-C542-9F46-989598690C2A}" srcOrd="0" destOrd="0" presId="urn:microsoft.com/office/officeart/2005/8/layout/orgChart1"/>
    <dgm:cxn modelId="{9158197C-D294-D84C-833C-6839752FAFAA}" type="presParOf" srcId="{9424CBD8-96F0-D042-AC9F-A949CD6E3244}" destId="{CCD0C988-D751-1745-B4ED-951E744915D7}" srcOrd="1" destOrd="0" presId="urn:microsoft.com/office/officeart/2005/8/layout/orgChart1"/>
    <dgm:cxn modelId="{5C689987-6338-E34E-B5F9-ED3355EF1449}" type="presParOf" srcId="{CCD0C988-D751-1745-B4ED-951E744915D7}" destId="{25D409DA-F5B5-8941-AC63-808182C77F7C}" srcOrd="0" destOrd="0" presId="urn:microsoft.com/office/officeart/2005/8/layout/orgChart1"/>
    <dgm:cxn modelId="{B09DF0D7-3A0A-FA48-B4E8-E656CBC2CFCE}" type="presParOf" srcId="{25D409DA-F5B5-8941-AC63-808182C77F7C}" destId="{C7693594-2EEE-CA40-84A9-1A1CC583CE35}" srcOrd="0" destOrd="0" presId="urn:microsoft.com/office/officeart/2005/8/layout/orgChart1"/>
    <dgm:cxn modelId="{68E108DD-D1F4-4840-A058-91D7FA6384E1}" type="presParOf" srcId="{25D409DA-F5B5-8941-AC63-808182C77F7C}" destId="{E485B344-C77E-AF41-9A77-5C87AE3B20E5}" srcOrd="1" destOrd="0" presId="urn:microsoft.com/office/officeart/2005/8/layout/orgChart1"/>
    <dgm:cxn modelId="{BF7868AC-8927-5C41-BC6F-552A51CE881A}" type="presParOf" srcId="{CCD0C988-D751-1745-B4ED-951E744915D7}" destId="{337FE8FF-9270-2A44-BAE8-F4E54912025E}" srcOrd="1" destOrd="0" presId="urn:microsoft.com/office/officeart/2005/8/layout/orgChart1"/>
    <dgm:cxn modelId="{80E9BC80-F46E-EE4C-81B8-48FF3E40E198}" type="presParOf" srcId="{CCD0C988-D751-1745-B4ED-951E744915D7}" destId="{08A3B83A-C5D6-964F-826A-798E38D2FD45}" srcOrd="2" destOrd="0" presId="urn:microsoft.com/office/officeart/2005/8/layout/orgChart1"/>
    <dgm:cxn modelId="{40F3CD43-D4E4-754D-AB5F-53F9CD4CE40E}" type="presParOf" srcId="{C44C4C20-1D4E-1B43-B75A-E054B02F4E65}" destId="{9A2A310B-7E5B-C449-BABD-93F4DF75E95B}" srcOrd="2" destOrd="0" presId="urn:microsoft.com/office/officeart/2005/8/layout/orgChart1"/>
    <dgm:cxn modelId="{E3993601-0EE6-2641-9966-008332D3B9F3}" type="presParOf" srcId="{4278DFB6-2B5E-2841-A90B-82302D3E7D26}" destId="{0BA3FD1C-4C3D-3A4E-B4C2-4AB35CA07130}" srcOrd="2" destOrd="0" presId="urn:microsoft.com/office/officeart/2005/8/layout/orgChart1"/>
    <dgm:cxn modelId="{383F5A34-4C9D-CD41-8BDA-55196EEF8F92}" type="presParOf" srcId="{A193413B-2D5D-4340-8ECA-29583280A8A3}" destId="{312C549C-BE43-0844-B2B3-13515BBEF0DD}" srcOrd="2" destOrd="0" presId="urn:microsoft.com/office/officeart/2005/8/layout/orgChart1"/>
    <dgm:cxn modelId="{6E9F0814-B4A0-094B-97D1-5DF8C8FEB911}" type="presParOf" srcId="{A193413B-2D5D-4340-8ECA-29583280A8A3}" destId="{B5EC2365-79B6-8841-9564-FABC36DEE551}" srcOrd="3" destOrd="0" presId="urn:microsoft.com/office/officeart/2005/8/layout/orgChart1"/>
    <dgm:cxn modelId="{5E472F82-945F-7149-9BFA-363286F272B4}" type="presParOf" srcId="{B5EC2365-79B6-8841-9564-FABC36DEE551}" destId="{E3F253EF-BF1C-4D4F-9724-6ED65A17E977}" srcOrd="0" destOrd="0" presId="urn:microsoft.com/office/officeart/2005/8/layout/orgChart1"/>
    <dgm:cxn modelId="{0373FD54-982A-D345-A243-F9B23065BF96}" type="presParOf" srcId="{E3F253EF-BF1C-4D4F-9724-6ED65A17E977}" destId="{E73500E1-2E74-CD40-AC17-61614A556E83}" srcOrd="0" destOrd="0" presId="urn:microsoft.com/office/officeart/2005/8/layout/orgChart1"/>
    <dgm:cxn modelId="{C79AE7F1-7406-174C-8490-BAD5B37CBBF6}" type="presParOf" srcId="{E3F253EF-BF1C-4D4F-9724-6ED65A17E977}" destId="{AB04F770-4283-2340-BB9E-75B763C8FE2B}" srcOrd="1" destOrd="0" presId="urn:microsoft.com/office/officeart/2005/8/layout/orgChart1"/>
    <dgm:cxn modelId="{D3DA5369-7F8E-C84E-92FF-76BF190C150E}" type="presParOf" srcId="{B5EC2365-79B6-8841-9564-FABC36DEE551}" destId="{11DF3443-FD78-3341-9BE9-07E702C59D5D}" srcOrd="1" destOrd="0" presId="urn:microsoft.com/office/officeart/2005/8/layout/orgChart1"/>
    <dgm:cxn modelId="{E170E53F-5F3A-494E-A0FA-B2222FD7A8BA}" type="presParOf" srcId="{11DF3443-FD78-3341-9BE9-07E702C59D5D}" destId="{AAE95751-4442-094C-AB95-962D57D71326}" srcOrd="0" destOrd="0" presId="urn:microsoft.com/office/officeart/2005/8/layout/orgChart1"/>
    <dgm:cxn modelId="{9428B6D4-3D3B-0F41-B388-D8FCDCF9B232}" type="presParOf" srcId="{11DF3443-FD78-3341-9BE9-07E702C59D5D}" destId="{18B03C03-5ED8-7A41-8B1E-B36CBBA0A28B}" srcOrd="1" destOrd="0" presId="urn:microsoft.com/office/officeart/2005/8/layout/orgChart1"/>
    <dgm:cxn modelId="{5D14CB97-21D0-EC48-8A5C-AA643C4F4B12}" type="presParOf" srcId="{18B03C03-5ED8-7A41-8B1E-B36CBBA0A28B}" destId="{D5A029AC-6BD5-8C4C-BAB4-977D8067DA2D}" srcOrd="0" destOrd="0" presId="urn:microsoft.com/office/officeart/2005/8/layout/orgChart1"/>
    <dgm:cxn modelId="{7865C857-8288-7D4B-9E96-D3E7D5ECEC6B}" type="presParOf" srcId="{D5A029AC-6BD5-8C4C-BAB4-977D8067DA2D}" destId="{53118C4C-B91F-D541-9730-D844804827E5}" srcOrd="0" destOrd="0" presId="urn:microsoft.com/office/officeart/2005/8/layout/orgChart1"/>
    <dgm:cxn modelId="{49A219DB-C08D-EB4E-9890-AC5D07F43BAD}" type="presParOf" srcId="{D5A029AC-6BD5-8C4C-BAB4-977D8067DA2D}" destId="{42FBEC80-A826-5545-9EDE-AF417748BAF7}" srcOrd="1" destOrd="0" presId="urn:microsoft.com/office/officeart/2005/8/layout/orgChart1"/>
    <dgm:cxn modelId="{F45B2D06-5DEF-E645-9E2C-9AF08EAEE1F6}" type="presParOf" srcId="{18B03C03-5ED8-7A41-8B1E-B36CBBA0A28B}" destId="{CF39AB43-61C3-6E4A-A70A-A1ED6421F475}" srcOrd="1" destOrd="0" presId="urn:microsoft.com/office/officeart/2005/8/layout/orgChart1"/>
    <dgm:cxn modelId="{E269B3C6-F3F7-AF48-874D-0A8362F47AB2}" type="presParOf" srcId="{CF39AB43-61C3-6E4A-A70A-A1ED6421F475}" destId="{642806B2-3E68-E04A-BF2A-42C92F73F9AD}" srcOrd="0" destOrd="0" presId="urn:microsoft.com/office/officeart/2005/8/layout/orgChart1"/>
    <dgm:cxn modelId="{CA809D26-0814-2C48-82EB-56198FE37696}" type="presParOf" srcId="{CF39AB43-61C3-6E4A-A70A-A1ED6421F475}" destId="{2CD6A4FD-5231-4244-92E9-78CE19BF0CF5}" srcOrd="1" destOrd="0" presId="urn:microsoft.com/office/officeart/2005/8/layout/orgChart1"/>
    <dgm:cxn modelId="{7F97673A-7C03-2546-A365-110DC360E08C}" type="presParOf" srcId="{2CD6A4FD-5231-4244-92E9-78CE19BF0CF5}" destId="{57A6DD41-9538-C44E-9D21-D40CCA1743DF}" srcOrd="0" destOrd="0" presId="urn:microsoft.com/office/officeart/2005/8/layout/orgChart1"/>
    <dgm:cxn modelId="{97529DB5-536F-3F4F-A413-8876604AA6DD}" type="presParOf" srcId="{57A6DD41-9538-C44E-9D21-D40CCA1743DF}" destId="{E861BA5D-FB24-1640-83E9-830FB6AF0582}" srcOrd="0" destOrd="0" presId="urn:microsoft.com/office/officeart/2005/8/layout/orgChart1"/>
    <dgm:cxn modelId="{F5566A2F-E65E-F14F-B44F-DDFF69758C07}" type="presParOf" srcId="{57A6DD41-9538-C44E-9D21-D40CCA1743DF}" destId="{DCCA8716-B12C-F94C-BB64-DCF8C8131C01}" srcOrd="1" destOrd="0" presId="urn:microsoft.com/office/officeart/2005/8/layout/orgChart1"/>
    <dgm:cxn modelId="{7315F191-E7D7-CC4B-9390-FE10C39D42AE}" type="presParOf" srcId="{2CD6A4FD-5231-4244-92E9-78CE19BF0CF5}" destId="{97048082-64B0-A348-8023-715FD5C612C2}" srcOrd="1" destOrd="0" presId="urn:microsoft.com/office/officeart/2005/8/layout/orgChart1"/>
    <dgm:cxn modelId="{4BA3E09F-576F-A741-BA0D-798755776417}" type="presParOf" srcId="{2CD6A4FD-5231-4244-92E9-78CE19BF0CF5}" destId="{004B5637-1D6F-EB4B-BB00-E11403D57EBF}" srcOrd="2" destOrd="0" presId="urn:microsoft.com/office/officeart/2005/8/layout/orgChart1"/>
    <dgm:cxn modelId="{DEBC7988-1D3A-684D-8302-36586AB73B20}" type="presParOf" srcId="{18B03C03-5ED8-7A41-8B1E-B36CBBA0A28B}" destId="{CAD17443-4F92-5043-86A0-AED96B4DC96B}" srcOrd="2" destOrd="0" presId="urn:microsoft.com/office/officeart/2005/8/layout/orgChart1"/>
    <dgm:cxn modelId="{A7F7668E-6E58-3841-AE25-C555C2B374EA}" type="presParOf" srcId="{11DF3443-FD78-3341-9BE9-07E702C59D5D}" destId="{AA2D7B6F-D04B-BB41-8C48-0C6B9D90955F}" srcOrd="2" destOrd="0" presId="urn:microsoft.com/office/officeart/2005/8/layout/orgChart1"/>
    <dgm:cxn modelId="{77806914-570C-2646-9DFD-EA7733E18E01}" type="presParOf" srcId="{11DF3443-FD78-3341-9BE9-07E702C59D5D}" destId="{C208E8F8-D31E-7345-A1A4-E8254F2765D9}" srcOrd="3" destOrd="0" presId="urn:microsoft.com/office/officeart/2005/8/layout/orgChart1"/>
    <dgm:cxn modelId="{3110B871-186F-9C4E-9F96-9D7820812779}" type="presParOf" srcId="{C208E8F8-D31E-7345-A1A4-E8254F2765D9}" destId="{F0764C73-F8ED-7645-BD51-9D2A84247579}" srcOrd="0" destOrd="0" presId="urn:microsoft.com/office/officeart/2005/8/layout/orgChart1"/>
    <dgm:cxn modelId="{3ECE3128-FB27-9B4A-893E-C5CD376F2ECB}" type="presParOf" srcId="{F0764C73-F8ED-7645-BD51-9D2A84247579}" destId="{A1041A90-C86A-D84E-B08E-88E96CD6ECF2}" srcOrd="0" destOrd="0" presId="urn:microsoft.com/office/officeart/2005/8/layout/orgChart1"/>
    <dgm:cxn modelId="{55C8E7D7-24EF-394E-A846-7D27CB6C4E11}" type="presParOf" srcId="{F0764C73-F8ED-7645-BD51-9D2A84247579}" destId="{C68A6B6D-FA19-7346-BF09-30440C639D47}" srcOrd="1" destOrd="0" presId="urn:microsoft.com/office/officeart/2005/8/layout/orgChart1"/>
    <dgm:cxn modelId="{C1C2E0DC-4A56-1D41-95BD-5C4B0D90137E}" type="presParOf" srcId="{C208E8F8-D31E-7345-A1A4-E8254F2765D9}" destId="{DE8423A9-A3CD-4344-9421-44F2BA348631}" srcOrd="1" destOrd="0" presId="urn:microsoft.com/office/officeart/2005/8/layout/orgChart1"/>
    <dgm:cxn modelId="{15B461B1-B750-4042-916B-487B9AF42102}" type="presParOf" srcId="{DE8423A9-A3CD-4344-9421-44F2BA348631}" destId="{2F8E8014-6DE5-654C-82D4-17175D2464D1}" srcOrd="0" destOrd="0" presId="urn:microsoft.com/office/officeart/2005/8/layout/orgChart1"/>
    <dgm:cxn modelId="{928A5C07-7390-FF49-94EF-6A6CF7875F47}" type="presParOf" srcId="{DE8423A9-A3CD-4344-9421-44F2BA348631}" destId="{3C8CC609-48BD-4446-B110-1E4997EC6299}" srcOrd="1" destOrd="0" presId="urn:microsoft.com/office/officeart/2005/8/layout/orgChart1"/>
    <dgm:cxn modelId="{1C2CA77F-7D01-8743-9A5C-E6E27B2870AE}" type="presParOf" srcId="{3C8CC609-48BD-4446-B110-1E4997EC6299}" destId="{274DFE31-B12E-0F4B-91E7-9FE0923AB795}" srcOrd="0" destOrd="0" presId="urn:microsoft.com/office/officeart/2005/8/layout/orgChart1"/>
    <dgm:cxn modelId="{901F4129-656F-A449-ACD6-B7F3237D7C50}" type="presParOf" srcId="{274DFE31-B12E-0F4B-91E7-9FE0923AB795}" destId="{6CAFF283-5561-7545-906B-896CEFAC938C}" srcOrd="0" destOrd="0" presId="urn:microsoft.com/office/officeart/2005/8/layout/orgChart1"/>
    <dgm:cxn modelId="{5BC12B66-6479-9F48-8111-111B1C389DF6}" type="presParOf" srcId="{274DFE31-B12E-0F4B-91E7-9FE0923AB795}" destId="{9BF4D5A5-99CF-F546-8F01-55B603F9C26A}" srcOrd="1" destOrd="0" presId="urn:microsoft.com/office/officeart/2005/8/layout/orgChart1"/>
    <dgm:cxn modelId="{BAF204A5-1696-004C-8340-585803718390}" type="presParOf" srcId="{3C8CC609-48BD-4446-B110-1E4997EC6299}" destId="{F4E61B7B-3C7E-5049-85F4-32F32070CFAE}" srcOrd="1" destOrd="0" presId="urn:microsoft.com/office/officeart/2005/8/layout/orgChart1"/>
    <dgm:cxn modelId="{0526F973-DF1A-3A47-9FD5-16C9EEDD7B70}" type="presParOf" srcId="{3C8CC609-48BD-4446-B110-1E4997EC6299}" destId="{9E7DC914-8F25-6E40-9755-1036B4B0E80F}" srcOrd="2" destOrd="0" presId="urn:microsoft.com/office/officeart/2005/8/layout/orgChart1"/>
    <dgm:cxn modelId="{7001094E-3594-AB40-A6DB-A4A4BB8231E0}" type="presParOf" srcId="{C208E8F8-D31E-7345-A1A4-E8254F2765D9}" destId="{470B231B-F575-DF42-A616-DD05A31B22EB}" srcOrd="2" destOrd="0" presId="urn:microsoft.com/office/officeart/2005/8/layout/orgChart1"/>
    <dgm:cxn modelId="{04582692-4C01-F84D-BCCE-1FEC7D64C006}" type="presParOf" srcId="{B5EC2365-79B6-8841-9564-FABC36DEE551}" destId="{9319D05D-A557-134E-8602-5935CE82A647}" srcOrd="2" destOrd="0" presId="urn:microsoft.com/office/officeart/2005/8/layout/orgChart1"/>
    <dgm:cxn modelId="{600AB610-E506-E149-A64D-CADA9D864B05}" type="presParOf" srcId="{69B90C84-B6AA-A543-93CF-7DEAEE09B23D}" destId="{B512D8EA-4B56-0F4A-8C9A-BE6BC7AEF455}" srcOrd="2" destOrd="0" presId="urn:microsoft.com/office/officeart/2005/8/layout/orgChart1"/>
    <dgm:cxn modelId="{02B9E04C-66F2-BD49-81E7-BEB85D70D9B6}" type="presParOf" srcId="{B59C16A7-C2E7-9C42-A5BF-B86FC91505C3}" destId="{32E9569B-C1B4-364A-B98A-0A38833E46C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2FB4B-1CAB-4EA4-8032-97C7E8AA292F}">
      <dsp:nvSpPr>
        <dsp:cNvPr id="0" name=""/>
        <dsp:cNvSpPr/>
      </dsp:nvSpPr>
      <dsp:spPr>
        <a:xfrm>
          <a:off x="679993" y="602620"/>
          <a:ext cx="4026941" cy="4026941"/>
        </a:xfrm>
        <a:prstGeom prst="blockArc">
          <a:avLst>
            <a:gd name="adj1" fmla="val 9000000"/>
            <a:gd name="adj2" fmla="val 16200000"/>
            <a:gd name="adj3" fmla="val 4635"/>
          </a:avLst>
        </a:prstGeom>
        <a:solidFill>
          <a:schemeClr val="accent3">
            <a:hueOff val="8307462"/>
            <a:satOff val="-25688"/>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0886EE-AC35-4893-91AF-9D5D59E8AA94}">
      <dsp:nvSpPr>
        <dsp:cNvPr id="0" name=""/>
        <dsp:cNvSpPr/>
      </dsp:nvSpPr>
      <dsp:spPr>
        <a:xfrm>
          <a:off x="679993" y="602620"/>
          <a:ext cx="4026941" cy="4026941"/>
        </a:xfrm>
        <a:prstGeom prst="blockArc">
          <a:avLst>
            <a:gd name="adj1" fmla="val 1800000"/>
            <a:gd name="adj2" fmla="val 9000000"/>
            <a:gd name="adj3" fmla="val 4635"/>
          </a:avLst>
        </a:prstGeom>
        <a:solidFill>
          <a:schemeClr val="accent3">
            <a:hueOff val="4153731"/>
            <a:satOff val="-12844"/>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5CFC59-E8DA-4219-A495-65826F7D9493}">
      <dsp:nvSpPr>
        <dsp:cNvPr id="0" name=""/>
        <dsp:cNvSpPr/>
      </dsp:nvSpPr>
      <dsp:spPr>
        <a:xfrm>
          <a:off x="679993" y="602620"/>
          <a:ext cx="4026941" cy="4026941"/>
        </a:xfrm>
        <a:prstGeom prst="blockArc">
          <a:avLst>
            <a:gd name="adj1" fmla="val 16200000"/>
            <a:gd name="adj2" fmla="val 1800000"/>
            <a:gd name="adj3" fmla="val 4635"/>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A4138C-2021-41D1-AD97-3BBD5A14F981}">
      <dsp:nvSpPr>
        <dsp:cNvPr id="0" name=""/>
        <dsp:cNvSpPr/>
      </dsp:nvSpPr>
      <dsp:spPr>
        <a:xfrm>
          <a:off x="1767585" y="1690212"/>
          <a:ext cx="1851756" cy="185175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PySpark</a:t>
          </a:r>
          <a:endParaRPr lang="en-US" sz="2400" kern="1200" dirty="0"/>
        </a:p>
      </dsp:txBody>
      <dsp:txXfrm>
        <a:off x="2038768" y="1961395"/>
        <a:ext cx="1309390" cy="1309390"/>
      </dsp:txXfrm>
    </dsp:sp>
    <dsp:sp modelId="{93950348-FE13-42AA-A403-C61973AC8E1C}">
      <dsp:nvSpPr>
        <dsp:cNvPr id="0" name=""/>
        <dsp:cNvSpPr/>
      </dsp:nvSpPr>
      <dsp:spPr>
        <a:xfrm>
          <a:off x="2045349" y="1169"/>
          <a:ext cx="1296229" cy="129622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SQL</a:t>
          </a:r>
        </a:p>
      </dsp:txBody>
      <dsp:txXfrm>
        <a:off x="2235177" y="190997"/>
        <a:ext cx="916573" cy="916573"/>
      </dsp:txXfrm>
    </dsp:sp>
    <dsp:sp modelId="{A409125E-B2F1-49B8-93D5-FB9F2E1AF097}">
      <dsp:nvSpPr>
        <dsp:cNvPr id="0" name=""/>
        <dsp:cNvSpPr/>
      </dsp:nvSpPr>
      <dsp:spPr>
        <a:xfrm>
          <a:off x="3748653" y="2951378"/>
          <a:ext cx="1296229" cy="1296229"/>
        </a:xfrm>
        <a:prstGeom prst="ellipse">
          <a:avLst/>
        </a:prstGeom>
        <a:solidFill>
          <a:schemeClr val="accent3">
            <a:hueOff val="4153731"/>
            <a:satOff val="-12844"/>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Streaming</a:t>
          </a:r>
        </a:p>
      </dsp:txBody>
      <dsp:txXfrm>
        <a:off x="3938481" y="3141206"/>
        <a:ext cx="916573" cy="916573"/>
      </dsp:txXfrm>
    </dsp:sp>
    <dsp:sp modelId="{BEF7D0A0-8481-49C0-95EC-0C68E3362473}">
      <dsp:nvSpPr>
        <dsp:cNvPr id="0" name=""/>
        <dsp:cNvSpPr/>
      </dsp:nvSpPr>
      <dsp:spPr>
        <a:xfrm>
          <a:off x="342045" y="2951378"/>
          <a:ext cx="1296229" cy="1296229"/>
        </a:xfrm>
        <a:prstGeom prst="ellipse">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MLlib</a:t>
          </a:r>
          <a:endParaRPr lang="en-US" sz="1400" kern="1200" dirty="0"/>
        </a:p>
      </dsp:txBody>
      <dsp:txXfrm>
        <a:off x="531873" y="3141206"/>
        <a:ext cx="916573" cy="916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E8014-6DE5-654C-82D4-17175D2464D1}">
      <dsp:nvSpPr>
        <dsp:cNvPr id="0" name=""/>
        <dsp:cNvSpPr/>
      </dsp:nvSpPr>
      <dsp:spPr>
        <a:xfrm>
          <a:off x="6952537"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2D7B6F-D04B-BB41-8C48-0C6B9D90955F}">
      <dsp:nvSpPr>
        <dsp:cNvPr id="0" name=""/>
        <dsp:cNvSpPr/>
      </dsp:nvSpPr>
      <dsp:spPr>
        <a:xfrm>
          <a:off x="6786261"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2806B2-3E68-E04A-BF2A-42C92F73F9AD}">
      <dsp:nvSpPr>
        <dsp:cNvPr id="0" name=""/>
        <dsp:cNvSpPr/>
      </dsp:nvSpPr>
      <dsp:spPr>
        <a:xfrm>
          <a:off x="5971104"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95751-4442-094C-AB95-962D57D71326}">
      <dsp:nvSpPr>
        <dsp:cNvPr id="0" name=""/>
        <dsp:cNvSpPr/>
      </dsp:nvSpPr>
      <dsp:spPr>
        <a:xfrm>
          <a:off x="6295544"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2C549C-BE43-0844-B2B3-13515BBEF0DD}">
      <dsp:nvSpPr>
        <dsp:cNvPr id="0" name=""/>
        <dsp:cNvSpPr/>
      </dsp:nvSpPr>
      <dsp:spPr>
        <a:xfrm>
          <a:off x="5804828" y="1258645"/>
          <a:ext cx="981433" cy="170331"/>
        </a:xfrm>
        <a:custGeom>
          <a:avLst/>
          <a:gdLst/>
          <a:ahLst/>
          <a:cxnLst/>
          <a:rect l="0" t="0" r="0" b="0"/>
          <a:pathLst>
            <a:path>
              <a:moveTo>
                <a:pt x="0" y="0"/>
              </a:moveTo>
              <a:lnTo>
                <a:pt x="0" y="85165"/>
              </a:lnTo>
              <a:lnTo>
                <a:pt x="981433" y="85165"/>
              </a:lnTo>
              <a:lnTo>
                <a:pt x="981433"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98FD43-AF1D-C542-9F46-989598690C2A}">
      <dsp:nvSpPr>
        <dsp:cNvPr id="0" name=""/>
        <dsp:cNvSpPr/>
      </dsp:nvSpPr>
      <dsp:spPr>
        <a:xfrm>
          <a:off x="4989671"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495CE9-CE16-CA46-BB60-EE8297C46587}">
      <dsp:nvSpPr>
        <dsp:cNvPr id="0" name=""/>
        <dsp:cNvSpPr/>
      </dsp:nvSpPr>
      <dsp:spPr>
        <a:xfrm>
          <a:off x="4823395"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27A52-F01A-E946-9743-93364A12B0D3}">
      <dsp:nvSpPr>
        <dsp:cNvPr id="0" name=""/>
        <dsp:cNvSpPr/>
      </dsp:nvSpPr>
      <dsp:spPr>
        <a:xfrm>
          <a:off x="4008238"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C5F41-3FB7-264F-B06C-B1BF083D68CD}">
      <dsp:nvSpPr>
        <dsp:cNvPr id="0" name=""/>
        <dsp:cNvSpPr/>
      </dsp:nvSpPr>
      <dsp:spPr>
        <a:xfrm>
          <a:off x="4332678"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9C1274-D53F-C84C-986C-2CC4C397C525}">
      <dsp:nvSpPr>
        <dsp:cNvPr id="0" name=""/>
        <dsp:cNvSpPr/>
      </dsp:nvSpPr>
      <dsp:spPr>
        <a:xfrm>
          <a:off x="4823395" y="1258645"/>
          <a:ext cx="981433" cy="170331"/>
        </a:xfrm>
        <a:custGeom>
          <a:avLst/>
          <a:gdLst/>
          <a:ahLst/>
          <a:cxnLst/>
          <a:rect l="0" t="0" r="0" b="0"/>
          <a:pathLst>
            <a:path>
              <a:moveTo>
                <a:pt x="981433" y="0"/>
              </a:moveTo>
              <a:lnTo>
                <a:pt x="981433" y="85165"/>
              </a:lnTo>
              <a:lnTo>
                <a:pt x="0" y="85165"/>
              </a:lnTo>
              <a:lnTo>
                <a:pt x="0"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1A2274-CD38-5942-91D9-7767421B337E}">
      <dsp:nvSpPr>
        <dsp:cNvPr id="0" name=""/>
        <dsp:cNvSpPr/>
      </dsp:nvSpPr>
      <dsp:spPr>
        <a:xfrm>
          <a:off x="3841962" y="682763"/>
          <a:ext cx="1962866" cy="170331"/>
        </a:xfrm>
        <a:custGeom>
          <a:avLst/>
          <a:gdLst/>
          <a:ahLst/>
          <a:cxnLst/>
          <a:rect l="0" t="0" r="0" b="0"/>
          <a:pathLst>
            <a:path>
              <a:moveTo>
                <a:pt x="0" y="0"/>
              </a:moveTo>
              <a:lnTo>
                <a:pt x="0" y="85165"/>
              </a:lnTo>
              <a:lnTo>
                <a:pt x="1962866" y="85165"/>
              </a:lnTo>
              <a:lnTo>
                <a:pt x="1962866" y="1703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3EBE36-39CF-0642-A041-F3A0FA0155C3}">
      <dsp:nvSpPr>
        <dsp:cNvPr id="0" name=""/>
        <dsp:cNvSpPr/>
      </dsp:nvSpPr>
      <dsp:spPr>
        <a:xfrm>
          <a:off x="3026805"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36C910-E343-E848-AFFE-946D2FDE29FF}">
      <dsp:nvSpPr>
        <dsp:cNvPr id="0" name=""/>
        <dsp:cNvSpPr/>
      </dsp:nvSpPr>
      <dsp:spPr>
        <a:xfrm>
          <a:off x="2860529"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19B302-6FA9-8446-9214-64170D98D40F}">
      <dsp:nvSpPr>
        <dsp:cNvPr id="0" name=""/>
        <dsp:cNvSpPr/>
      </dsp:nvSpPr>
      <dsp:spPr>
        <a:xfrm>
          <a:off x="2045372"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BEDF39-9D41-D849-B2CD-A30EFA5106C8}">
      <dsp:nvSpPr>
        <dsp:cNvPr id="0" name=""/>
        <dsp:cNvSpPr/>
      </dsp:nvSpPr>
      <dsp:spPr>
        <a:xfrm>
          <a:off x="2369812"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C6A8D-B476-1D48-A32D-8A07AD9E1F68}">
      <dsp:nvSpPr>
        <dsp:cNvPr id="0" name=""/>
        <dsp:cNvSpPr/>
      </dsp:nvSpPr>
      <dsp:spPr>
        <a:xfrm>
          <a:off x="1879096" y="1258645"/>
          <a:ext cx="981433" cy="170331"/>
        </a:xfrm>
        <a:custGeom>
          <a:avLst/>
          <a:gdLst/>
          <a:ahLst/>
          <a:cxnLst/>
          <a:rect l="0" t="0" r="0" b="0"/>
          <a:pathLst>
            <a:path>
              <a:moveTo>
                <a:pt x="0" y="0"/>
              </a:moveTo>
              <a:lnTo>
                <a:pt x="0" y="85165"/>
              </a:lnTo>
              <a:lnTo>
                <a:pt x="981433" y="85165"/>
              </a:lnTo>
              <a:lnTo>
                <a:pt x="981433"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3EFFA3-F42E-C44E-AD0D-5BAD15B30F36}">
      <dsp:nvSpPr>
        <dsp:cNvPr id="0" name=""/>
        <dsp:cNvSpPr/>
      </dsp:nvSpPr>
      <dsp:spPr>
        <a:xfrm>
          <a:off x="1063939"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99E07-7ECC-4440-A541-BEF4B6BF934E}">
      <dsp:nvSpPr>
        <dsp:cNvPr id="0" name=""/>
        <dsp:cNvSpPr/>
      </dsp:nvSpPr>
      <dsp:spPr>
        <a:xfrm>
          <a:off x="897663"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51D455-CA33-8A40-9BDE-AE1C409B2048}">
      <dsp:nvSpPr>
        <dsp:cNvPr id="0" name=""/>
        <dsp:cNvSpPr/>
      </dsp:nvSpPr>
      <dsp:spPr>
        <a:xfrm>
          <a:off x="82506"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ABC4A9-9B63-324D-9DAC-C27E85519386}">
      <dsp:nvSpPr>
        <dsp:cNvPr id="0" name=""/>
        <dsp:cNvSpPr/>
      </dsp:nvSpPr>
      <dsp:spPr>
        <a:xfrm>
          <a:off x="406946"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A77E5E-BC28-BA48-94F9-AAD252B7BB89}">
      <dsp:nvSpPr>
        <dsp:cNvPr id="0" name=""/>
        <dsp:cNvSpPr/>
      </dsp:nvSpPr>
      <dsp:spPr>
        <a:xfrm>
          <a:off x="897663" y="1258645"/>
          <a:ext cx="981433" cy="170331"/>
        </a:xfrm>
        <a:custGeom>
          <a:avLst/>
          <a:gdLst/>
          <a:ahLst/>
          <a:cxnLst/>
          <a:rect l="0" t="0" r="0" b="0"/>
          <a:pathLst>
            <a:path>
              <a:moveTo>
                <a:pt x="981433" y="0"/>
              </a:moveTo>
              <a:lnTo>
                <a:pt x="981433" y="85165"/>
              </a:lnTo>
              <a:lnTo>
                <a:pt x="0" y="85165"/>
              </a:lnTo>
              <a:lnTo>
                <a:pt x="0"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370A0B-A985-C244-8098-794001C96E00}">
      <dsp:nvSpPr>
        <dsp:cNvPr id="0" name=""/>
        <dsp:cNvSpPr/>
      </dsp:nvSpPr>
      <dsp:spPr>
        <a:xfrm>
          <a:off x="1879096" y="682763"/>
          <a:ext cx="1962866" cy="170331"/>
        </a:xfrm>
        <a:custGeom>
          <a:avLst/>
          <a:gdLst/>
          <a:ahLst/>
          <a:cxnLst/>
          <a:rect l="0" t="0" r="0" b="0"/>
          <a:pathLst>
            <a:path>
              <a:moveTo>
                <a:pt x="1962866" y="0"/>
              </a:moveTo>
              <a:lnTo>
                <a:pt x="1962866" y="85165"/>
              </a:lnTo>
              <a:lnTo>
                <a:pt x="0" y="85165"/>
              </a:lnTo>
              <a:lnTo>
                <a:pt x="0" y="1703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96411-0F2C-0149-804C-6CCCB091EBC2}">
      <dsp:nvSpPr>
        <dsp:cNvPr id="0" name=""/>
        <dsp:cNvSpPr/>
      </dsp:nvSpPr>
      <dsp:spPr>
        <a:xfrm>
          <a:off x="3436411" y="277212"/>
          <a:ext cx="811101" cy="40555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Cluster</a:t>
          </a:r>
        </a:p>
      </dsp:txBody>
      <dsp:txXfrm>
        <a:off x="3436411" y="277212"/>
        <a:ext cx="811101" cy="405550"/>
      </dsp:txXfrm>
    </dsp:sp>
    <dsp:sp modelId="{3B0F3B15-5385-DC4A-A3CD-AF2F12A9662B}">
      <dsp:nvSpPr>
        <dsp:cNvPr id="0" name=""/>
        <dsp:cNvSpPr/>
      </dsp:nvSpPr>
      <dsp:spPr>
        <a:xfrm>
          <a:off x="1473545" y="853094"/>
          <a:ext cx="811101" cy="40555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Node</a:t>
          </a:r>
          <a:endParaRPr lang="en-US" sz="1500" kern="1200" baseline="-25000"/>
        </a:p>
      </dsp:txBody>
      <dsp:txXfrm>
        <a:off x="1473545" y="853094"/>
        <a:ext cx="811101" cy="405550"/>
      </dsp:txXfrm>
    </dsp:sp>
    <dsp:sp modelId="{B4B0F824-FD36-1D47-9354-CED240F3F8B7}">
      <dsp:nvSpPr>
        <dsp:cNvPr id="0" name=""/>
        <dsp:cNvSpPr/>
      </dsp:nvSpPr>
      <dsp:spPr>
        <a:xfrm>
          <a:off x="492112" y="1428976"/>
          <a:ext cx="811101" cy="4055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492112" y="1428976"/>
        <a:ext cx="811101" cy="405550"/>
      </dsp:txXfrm>
    </dsp:sp>
    <dsp:sp modelId="{00CE58BE-9E8A-D04C-AE75-B542BB07CC52}">
      <dsp:nvSpPr>
        <dsp:cNvPr id="0" name=""/>
        <dsp:cNvSpPr/>
      </dsp:nvSpPr>
      <dsp:spPr>
        <a:xfrm>
          <a:off x="1395"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1395" y="2004858"/>
        <a:ext cx="811101" cy="405550"/>
      </dsp:txXfrm>
    </dsp:sp>
    <dsp:sp modelId="{BAB84B38-EA74-6148-BC40-F386B03CBD29}">
      <dsp:nvSpPr>
        <dsp:cNvPr id="0" name=""/>
        <dsp:cNvSpPr/>
      </dsp:nvSpPr>
      <dsp:spPr>
        <a:xfrm>
          <a:off x="204171"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1</a:t>
          </a:r>
          <a:endParaRPr lang="en-US" sz="1500" kern="1200" dirty="0"/>
        </a:p>
      </dsp:txBody>
      <dsp:txXfrm>
        <a:off x="204171" y="2580740"/>
        <a:ext cx="811101" cy="405550"/>
      </dsp:txXfrm>
    </dsp:sp>
    <dsp:sp modelId="{4E7919C3-37B6-1940-90ED-9C0648D35908}">
      <dsp:nvSpPr>
        <dsp:cNvPr id="0" name=""/>
        <dsp:cNvSpPr/>
      </dsp:nvSpPr>
      <dsp:spPr>
        <a:xfrm>
          <a:off x="982828"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endParaRPr lang="en-US" sz="1500" kern="1200" baseline="-25000" dirty="0"/>
        </a:p>
      </dsp:txBody>
      <dsp:txXfrm>
        <a:off x="982828" y="2004858"/>
        <a:ext cx="811101" cy="405550"/>
      </dsp:txXfrm>
    </dsp:sp>
    <dsp:sp modelId="{9A1C72A0-ADE2-4D43-AADA-EB172895C41C}">
      <dsp:nvSpPr>
        <dsp:cNvPr id="0" name=""/>
        <dsp:cNvSpPr/>
      </dsp:nvSpPr>
      <dsp:spPr>
        <a:xfrm>
          <a:off x="1185604"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2</a:t>
          </a:r>
          <a:endParaRPr lang="en-US" sz="1500" kern="1200" dirty="0"/>
        </a:p>
      </dsp:txBody>
      <dsp:txXfrm>
        <a:off x="1185604" y="2580740"/>
        <a:ext cx="811101" cy="405550"/>
      </dsp:txXfrm>
    </dsp:sp>
    <dsp:sp modelId="{748B21A5-8323-5044-BCFC-A396ADC6962D}">
      <dsp:nvSpPr>
        <dsp:cNvPr id="0" name=""/>
        <dsp:cNvSpPr/>
      </dsp:nvSpPr>
      <dsp:spPr>
        <a:xfrm>
          <a:off x="2454978" y="1428976"/>
          <a:ext cx="811101" cy="4055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2454978" y="1428976"/>
        <a:ext cx="811101" cy="405550"/>
      </dsp:txXfrm>
    </dsp:sp>
    <dsp:sp modelId="{BE916CDA-48B3-164A-AB56-A2CB0514158A}">
      <dsp:nvSpPr>
        <dsp:cNvPr id="0" name=""/>
        <dsp:cNvSpPr/>
      </dsp:nvSpPr>
      <dsp:spPr>
        <a:xfrm>
          <a:off x="1964261"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1964261" y="2004858"/>
        <a:ext cx="811101" cy="405550"/>
      </dsp:txXfrm>
    </dsp:sp>
    <dsp:sp modelId="{B6967A45-24F5-3048-B033-40F633BAECF5}">
      <dsp:nvSpPr>
        <dsp:cNvPr id="0" name=""/>
        <dsp:cNvSpPr/>
      </dsp:nvSpPr>
      <dsp:spPr>
        <a:xfrm>
          <a:off x="2167037"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3</a:t>
          </a:r>
        </a:p>
      </dsp:txBody>
      <dsp:txXfrm>
        <a:off x="2167037" y="2580740"/>
        <a:ext cx="811101" cy="405550"/>
      </dsp:txXfrm>
    </dsp:sp>
    <dsp:sp modelId="{B6DA59BD-E87E-9745-AE40-2AD08C991C59}">
      <dsp:nvSpPr>
        <dsp:cNvPr id="0" name=""/>
        <dsp:cNvSpPr/>
      </dsp:nvSpPr>
      <dsp:spPr>
        <a:xfrm>
          <a:off x="2945694"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2945694" y="2004858"/>
        <a:ext cx="811101" cy="405550"/>
      </dsp:txXfrm>
    </dsp:sp>
    <dsp:sp modelId="{92302F88-70BD-0842-9ADC-02B46FF9CD5C}">
      <dsp:nvSpPr>
        <dsp:cNvPr id="0" name=""/>
        <dsp:cNvSpPr/>
      </dsp:nvSpPr>
      <dsp:spPr>
        <a:xfrm>
          <a:off x="3148470"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4</a:t>
          </a:r>
          <a:endParaRPr lang="en-US" sz="1500" kern="1200" dirty="0"/>
        </a:p>
      </dsp:txBody>
      <dsp:txXfrm>
        <a:off x="3148470" y="2580740"/>
        <a:ext cx="811101" cy="405550"/>
      </dsp:txXfrm>
    </dsp:sp>
    <dsp:sp modelId="{8F6A3540-24BF-A945-B823-9DFF816E5FA3}">
      <dsp:nvSpPr>
        <dsp:cNvPr id="0" name=""/>
        <dsp:cNvSpPr/>
      </dsp:nvSpPr>
      <dsp:spPr>
        <a:xfrm>
          <a:off x="5399277" y="853094"/>
          <a:ext cx="811101" cy="40555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Node</a:t>
          </a:r>
        </a:p>
      </dsp:txBody>
      <dsp:txXfrm>
        <a:off x="5399277" y="853094"/>
        <a:ext cx="811101" cy="405550"/>
      </dsp:txXfrm>
    </dsp:sp>
    <dsp:sp modelId="{4EF17522-0B75-C94A-A45A-E898395A1BCC}">
      <dsp:nvSpPr>
        <dsp:cNvPr id="0" name=""/>
        <dsp:cNvSpPr/>
      </dsp:nvSpPr>
      <dsp:spPr>
        <a:xfrm>
          <a:off x="4417844" y="1428976"/>
          <a:ext cx="811101" cy="4055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4417844" y="1428976"/>
        <a:ext cx="811101" cy="405550"/>
      </dsp:txXfrm>
    </dsp:sp>
    <dsp:sp modelId="{ADB980C0-00AB-DC4E-A7EC-9A2FA305760C}">
      <dsp:nvSpPr>
        <dsp:cNvPr id="0" name=""/>
        <dsp:cNvSpPr/>
      </dsp:nvSpPr>
      <dsp:spPr>
        <a:xfrm>
          <a:off x="3927127"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3927127" y="2004858"/>
        <a:ext cx="811101" cy="405550"/>
      </dsp:txXfrm>
    </dsp:sp>
    <dsp:sp modelId="{8B9C5578-D13E-3F42-97A9-EB855DEFD51E}">
      <dsp:nvSpPr>
        <dsp:cNvPr id="0" name=""/>
        <dsp:cNvSpPr/>
      </dsp:nvSpPr>
      <dsp:spPr>
        <a:xfrm>
          <a:off x="4129903"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5</a:t>
          </a:r>
          <a:endParaRPr lang="en-US" sz="1500" kern="1200" dirty="0"/>
        </a:p>
      </dsp:txBody>
      <dsp:txXfrm>
        <a:off x="4129903" y="2580740"/>
        <a:ext cx="811101" cy="405550"/>
      </dsp:txXfrm>
    </dsp:sp>
    <dsp:sp modelId="{B834278D-4414-A24F-9C3C-9571211F8ADE}">
      <dsp:nvSpPr>
        <dsp:cNvPr id="0" name=""/>
        <dsp:cNvSpPr/>
      </dsp:nvSpPr>
      <dsp:spPr>
        <a:xfrm>
          <a:off x="4908560"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4908560" y="2004858"/>
        <a:ext cx="811101" cy="405550"/>
      </dsp:txXfrm>
    </dsp:sp>
    <dsp:sp modelId="{C7693594-2EEE-CA40-84A9-1A1CC583CE35}">
      <dsp:nvSpPr>
        <dsp:cNvPr id="0" name=""/>
        <dsp:cNvSpPr/>
      </dsp:nvSpPr>
      <dsp:spPr>
        <a:xfrm>
          <a:off x="5111336"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6</a:t>
          </a:r>
          <a:endParaRPr lang="en-US" sz="1500" kern="1200" dirty="0"/>
        </a:p>
      </dsp:txBody>
      <dsp:txXfrm>
        <a:off x="5111336" y="2580740"/>
        <a:ext cx="811101" cy="405550"/>
      </dsp:txXfrm>
    </dsp:sp>
    <dsp:sp modelId="{E73500E1-2E74-CD40-AC17-61614A556E83}">
      <dsp:nvSpPr>
        <dsp:cNvPr id="0" name=""/>
        <dsp:cNvSpPr/>
      </dsp:nvSpPr>
      <dsp:spPr>
        <a:xfrm>
          <a:off x="6380710" y="1428976"/>
          <a:ext cx="811101" cy="40555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6380710" y="1428976"/>
        <a:ext cx="811101" cy="405550"/>
      </dsp:txXfrm>
    </dsp:sp>
    <dsp:sp modelId="{53118C4C-B91F-D541-9730-D844804827E5}">
      <dsp:nvSpPr>
        <dsp:cNvPr id="0" name=""/>
        <dsp:cNvSpPr/>
      </dsp:nvSpPr>
      <dsp:spPr>
        <a:xfrm>
          <a:off x="5889993"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5889993" y="2004858"/>
        <a:ext cx="811101" cy="405550"/>
      </dsp:txXfrm>
    </dsp:sp>
    <dsp:sp modelId="{E861BA5D-FB24-1640-83E9-830FB6AF0582}">
      <dsp:nvSpPr>
        <dsp:cNvPr id="0" name=""/>
        <dsp:cNvSpPr/>
      </dsp:nvSpPr>
      <dsp:spPr>
        <a:xfrm>
          <a:off x="6092769"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a:t>
          </a:r>
          <a:endParaRPr lang="en-US" sz="1500" kern="1200" dirty="0"/>
        </a:p>
      </dsp:txBody>
      <dsp:txXfrm>
        <a:off x="6092769" y="2580740"/>
        <a:ext cx="811101" cy="405550"/>
      </dsp:txXfrm>
    </dsp:sp>
    <dsp:sp modelId="{A1041A90-C86A-D84E-B08E-88E96CD6ECF2}">
      <dsp:nvSpPr>
        <dsp:cNvPr id="0" name=""/>
        <dsp:cNvSpPr/>
      </dsp:nvSpPr>
      <dsp:spPr>
        <a:xfrm>
          <a:off x="6871426" y="2004858"/>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6871426" y="2004858"/>
        <a:ext cx="811101" cy="405550"/>
      </dsp:txXfrm>
    </dsp:sp>
    <dsp:sp modelId="{6CAFF283-5561-7545-906B-896CEFAC938C}">
      <dsp:nvSpPr>
        <dsp:cNvPr id="0" name=""/>
        <dsp:cNvSpPr/>
      </dsp:nvSpPr>
      <dsp:spPr>
        <a:xfrm>
          <a:off x="7074202" y="2580740"/>
          <a:ext cx="811101" cy="40555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Task</a:t>
          </a:r>
          <a:r>
            <a:rPr lang="en-US" sz="1500" kern="1200" baseline="-25000" dirty="0" err="1"/>
            <a:t>n</a:t>
          </a:r>
          <a:endParaRPr lang="en-US" sz="1500" kern="1200" dirty="0"/>
        </a:p>
      </dsp:txBody>
      <dsp:txXfrm>
        <a:off x="7074202" y="2580740"/>
        <a:ext cx="811101" cy="4055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1/4/20 10:59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037C4D-237A-DC4F-BAED-A0882B3B50BA}" type="datetimeFigureOut">
              <a:rPr lang="en-US" smtClean="0"/>
              <a:t>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46010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037C4D-237A-DC4F-BAED-A0882B3B50BA}" type="datetimeFigureOut">
              <a:rPr lang="en-US" smtClean="0"/>
              <a:t>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559017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037C4D-237A-DC4F-BAED-A0882B3B50BA}" type="datetimeFigureOut">
              <a:rPr lang="en-US" smtClean="0"/>
              <a:t>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908072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037C4D-237A-DC4F-BAED-A0882B3B50BA}" type="datetimeFigureOut">
              <a:rPr lang="en-US" smtClean="0"/>
              <a:t>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39631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037C4D-237A-DC4F-BAED-A0882B3B50BA}" type="datetimeFigureOut">
              <a:rPr lang="en-US" smtClean="0"/>
              <a:t>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520960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9037C4D-237A-DC4F-BAED-A0882B3B50BA}" type="datetimeFigureOut">
              <a:rPr lang="en-US" smtClean="0"/>
              <a:t>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801483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9037C4D-237A-DC4F-BAED-A0882B3B50BA}" type="datetimeFigureOut">
              <a:rPr lang="en-US" smtClean="0"/>
              <a:t>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788297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662529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7971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047942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37317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8"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D4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9037C4D-237A-DC4F-BAED-A0882B3B50BA}" type="datetimeFigureOut">
              <a:rPr lang="en-US" smtClean="0"/>
              <a:t>1/4/20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0AFF12-BD7B-9045-B0D6-A2D3266D5A5D}" type="slidenum">
              <a:rPr lang="en-US" smtClean="0"/>
              <a:t>‹#›</a:t>
            </a:fld>
            <a:endParaRPr lang="en-US"/>
          </a:p>
        </p:txBody>
      </p:sp>
    </p:spTree>
    <p:extLst>
      <p:ext uri="{BB962C8B-B14F-4D97-AF65-F5344CB8AC3E}">
        <p14:creationId xmlns:p14="http://schemas.microsoft.com/office/powerpoint/2010/main" val="6495113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spark.apache.org/docs/latest/api/python/index.html" TargetMode="Externa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4.png"/><Relationship Id="rId5" Type="http://schemas.openxmlformats.org/officeDocument/2006/relationships/image" Target="../media/image29.png"/><Relationship Id="rId10"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sparkitecture.io/"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hyperlink" Target="https://github.com/databricks/koalas" TargetMode="Externa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hyperlink" Target="https://dask.org/" TargetMode="External"/><Relationship Id="rId4" Type="http://schemas.openxmlformats.org/officeDocument/2006/relationships/hyperlink" Target="https://wiki.python.org/moin/ParallelProcess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tif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0E70E3F-A659-A94A-AB63-112960AB48F3}"/>
              </a:ext>
            </a:extLst>
          </p:cNvPr>
          <p:cNvCxnSpPr/>
          <p:nvPr/>
        </p:nvCxnSpPr>
        <p:spPr>
          <a:xfrm>
            <a:off x="2968906" y="514350"/>
            <a:ext cx="0" cy="41148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06BF637-D067-CF41-A6BC-F9FE5256BB3A}"/>
              </a:ext>
            </a:extLst>
          </p:cNvPr>
          <p:cNvPicPr>
            <a:picLocks noChangeAspect="1"/>
          </p:cNvPicPr>
          <p:nvPr/>
        </p:nvPicPr>
        <p:blipFill>
          <a:blip r:embed="rId2"/>
          <a:stretch>
            <a:fillRect/>
          </a:stretch>
        </p:blipFill>
        <p:spPr>
          <a:xfrm>
            <a:off x="227153" y="1362557"/>
            <a:ext cx="2375993" cy="989997"/>
          </a:xfrm>
          <a:prstGeom prst="rect">
            <a:avLst/>
          </a:prstGeom>
        </p:spPr>
      </p:pic>
      <p:sp>
        <p:nvSpPr>
          <p:cNvPr id="12" name="Rectangle 11">
            <a:extLst>
              <a:ext uri="{FF2B5EF4-FFF2-40B4-BE49-F238E27FC236}">
                <a16:creationId xmlns:a16="http://schemas.microsoft.com/office/drawing/2014/main" id="{E45DB2BD-3D01-3F4E-84F2-4A0709BA7792}"/>
              </a:ext>
            </a:extLst>
          </p:cNvPr>
          <p:cNvSpPr/>
          <p:nvPr/>
        </p:nvSpPr>
        <p:spPr>
          <a:xfrm>
            <a:off x="680353" y="2213866"/>
            <a:ext cx="2262880" cy="577081"/>
          </a:xfrm>
          <a:prstGeom prst="rect">
            <a:avLst/>
          </a:prstGeom>
          <a:noFill/>
          <a:ln>
            <a:noFill/>
          </a:ln>
          <a:effectLst/>
        </p:spPr>
        <p:txBody>
          <a:bodyPr wrap="square" lIns="68580" tIns="34290" rIns="68580" bIns="34290">
            <a:spAutoFit/>
          </a:bodyPr>
          <a:lstStyle/>
          <a:p>
            <a:pPr algn="ctr" defTabSz="342900">
              <a:buClrTx/>
            </a:pPr>
            <a:r>
              <a:rPr lang="en-US" sz="3300" kern="1200" dirty="0">
                <a:ln w="0"/>
                <a:solidFill>
                  <a:prstClr val="black"/>
                </a:solidFill>
                <a:latin typeface="Segoe UI" panose="020B0502040204020203" pitchFamily="34" charset="0"/>
                <a:ea typeface="+mn-ea"/>
                <a:cs typeface="Segoe UI" panose="020B0502040204020203" pitchFamily="34" charset="0"/>
              </a:rPr>
              <a:t>Charlotte</a:t>
            </a:r>
          </a:p>
        </p:txBody>
      </p:sp>
      <p:sp>
        <p:nvSpPr>
          <p:cNvPr id="13" name="TextBox 12">
            <a:extLst>
              <a:ext uri="{FF2B5EF4-FFF2-40B4-BE49-F238E27FC236}">
                <a16:creationId xmlns:a16="http://schemas.microsoft.com/office/drawing/2014/main" id="{037564AE-9224-2C43-8416-B22487C7C0F2}"/>
              </a:ext>
            </a:extLst>
          </p:cNvPr>
          <p:cNvSpPr txBox="1"/>
          <p:nvPr/>
        </p:nvSpPr>
        <p:spPr>
          <a:xfrm>
            <a:off x="3616142" y="514350"/>
            <a:ext cx="4800600" cy="3139321"/>
          </a:xfrm>
          <a:prstGeom prst="rect">
            <a:avLst/>
          </a:prstGeom>
          <a:noFill/>
        </p:spPr>
        <p:txBody>
          <a:bodyPr wrap="square" rtlCol="0">
            <a:spAutoFit/>
          </a:bodyPr>
          <a:lstStyle/>
          <a:p>
            <a:pPr defTabSz="342900">
              <a:buClrTx/>
            </a:pPr>
            <a:r>
              <a:rPr lang="en-US" sz="4950" kern="1200" dirty="0">
                <a:solidFill>
                  <a:prstClr val="black"/>
                </a:solidFill>
                <a:latin typeface="League Spartan" pitchFamily="2" charset="-128"/>
                <a:ea typeface="League Spartan" pitchFamily="2" charset="-128"/>
                <a:cs typeface="+mn-cs"/>
              </a:rPr>
              <a:t>Scale your Python Code with </a:t>
            </a:r>
            <a:r>
              <a:rPr lang="en-US" sz="4950" kern="1200" dirty="0" err="1">
                <a:solidFill>
                  <a:prstClr val="black"/>
                </a:solidFill>
                <a:latin typeface="League Spartan" pitchFamily="2" charset="-128"/>
                <a:ea typeface="League Spartan" pitchFamily="2" charset="-128"/>
                <a:cs typeface="+mn-cs"/>
              </a:rPr>
              <a:t>PySpark</a:t>
            </a:r>
            <a:r>
              <a:rPr lang="en-US" sz="4950" kern="1200" dirty="0">
                <a:solidFill>
                  <a:prstClr val="black"/>
                </a:solidFill>
                <a:latin typeface="League Spartan" pitchFamily="2" charset="-128"/>
                <a:ea typeface="League Spartan" pitchFamily="2" charset="-128"/>
                <a:cs typeface="+mn-cs"/>
              </a:rPr>
              <a:t> in Apache Spark</a:t>
            </a:r>
          </a:p>
        </p:txBody>
      </p:sp>
      <p:sp>
        <p:nvSpPr>
          <p:cNvPr id="18" name="TextBox 17">
            <a:extLst>
              <a:ext uri="{FF2B5EF4-FFF2-40B4-BE49-F238E27FC236}">
                <a16:creationId xmlns:a16="http://schemas.microsoft.com/office/drawing/2014/main" id="{DFDB7572-88BF-B64E-99FA-2EDCD2B55B10}"/>
              </a:ext>
            </a:extLst>
          </p:cNvPr>
          <p:cNvSpPr txBox="1"/>
          <p:nvPr/>
        </p:nvSpPr>
        <p:spPr>
          <a:xfrm>
            <a:off x="3281906" y="4249767"/>
            <a:ext cx="5469071" cy="338554"/>
          </a:xfrm>
          <a:prstGeom prst="rect">
            <a:avLst/>
          </a:prstGeom>
          <a:noFill/>
        </p:spPr>
        <p:txBody>
          <a:bodyPr wrap="square" rtlCol="0">
            <a:spAutoFit/>
          </a:bodyPr>
          <a:lstStyle/>
          <a:p>
            <a:pPr algn="r" defTabSz="342900">
              <a:buClrTx/>
            </a:pPr>
            <a:r>
              <a:rPr lang="en-US" sz="1600" kern="1200" dirty="0">
                <a:solidFill>
                  <a:prstClr val="black"/>
                </a:solidFill>
                <a:latin typeface="Glacial Indifference" pitchFamily="2" charset="0"/>
                <a:ea typeface="+mn-ea"/>
                <a:cs typeface="+mn-cs"/>
              </a:rPr>
              <a:t>Colby T. Ford, Ph.D.</a:t>
            </a:r>
          </a:p>
        </p:txBody>
      </p:sp>
      <p:cxnSp>
        <p:nvCxnSpPr>
          <p:cNvPr id="19" name="Straight Connector 18">
            <a:extLst>
              <a:ext uri="{FF2B5EF4-FFF2-40B4-BE49-F238E27FC236}">
                <a16:creationId xmlns:a16="http://schemas.microsoft.com/office/drawing/2014/main" id="{4906476A-1772-B541-8676-ABF2F0D3E823}"/>
              </a:ext>
            </a:extLst>
          </p:cNvPr>
          <p:cNvCxnSpPr>
            <a:cxnSpLocks/>
          </p:cNvCxnSpPr>
          <p:nvPr/>
        </p:nvCxnSpPr>
        <p:spPr>
          <a:xfrm>
            <a:off x="9115327" y="-20852"/>
            <a:ext cx="0" cy="5185204"/>
          </a:xfrm>
          <a:prstGeom prst="line">
            <a:avLst/>
          </a:prstGeom>
          <a:ln w="2286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77EE2D7-4349-0B4F-9BF5-41B03AA65656}"/>
              </a:ext>
            </a:extLst>
          </p:cNvPr>
          <p:cNvPicPr>
            <a:picLocks noChangeAspect="1"/>
          </p:cNvPicPr>
          <p:nvPr/>
        </p:nvPicPr>
        <p:blipFill>
          <a:blip r:embed="rId3"/>
          <a:stretch>
            <a:fillRect/>
          </a:stretch>
        </p:blipFill>
        <p:spPr>
          <a:xfrm>
            <a:off x="180184" y="3045702"/>
            <a:ext cx="2604050" cy="1354106"/>
          </a:xfrm>
          <a:prstGeom prst="rect">
            <a:avLst/>
          </a:prstGeom>
        </p:spPr>
      </p:pic>
    </p:spTree>
    <p:extLst>
      <p:ext uri="{BB962C8B-B14F-4D97-AF65-F5344CB8AC3E}">
        <p14:creationId xmlns:p14="http://schemas.microsoft.com/office/powerpoint/2010/main" val="21749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32ED-77C4-4278-8FB8-2D1B413EAEE6}"/>
              </a:ext>
            </a:extLst>
          </p:cNvPr>
          <p:cNvSpPr>
            <a:spLocks noGrp="1"/>
          </p:cNvSpPr>
          <p:nvPr>
            <p:ph type="title"/>
          </p:nvPr>
        </p:nvSpPr>
        <p:spPr>
          <a:xfrm>
            <a:off x="140225" y="1466850"/>
            <a:ext cx="3565000" cy="1905000"/>
          </a:xfrm>
        </p:spPr>
        <p:txBody>
          <a:bodyPr>
            <a:noAutofit/>
          </a:bodyPr>
          <a:lstStyle/>
          <a:p>
            <a:r>
              <a:rPr lang="en-US" sz="3600" dirty="0"/>
              <a:t>What’s in the Python API? (</a:t>
            </a:r>
            <a:r>
              <a:rPr lang="en-US" sz="3600" dirty="0" err="1"/>
              <a:t>PySpark</a:t>
            </a:r>
            <a:r>
              <a:rPr lang="en-US" sz="3600" dirty="0"/>
              <a:t>)</a:t>
            </a:r>
          </a:p>
        </p:txBody>
      </p:sp>
      <p:graphicFrame>
        <p:nvGraphicFramePr>
          <p:cNvPr id="3" name="Diagram 2">
            <a:extLst>
              <a:ext uri="{FF2B5EF4-FFF2-40B4-BE49-F238E27FC236}">
                <a16:creationId xmlns:a16="http://schemas.microsoft.com/office/drawing/2014/main" id="{AD0D4959-12EF-4306-9C30-B53538C285AB}"/>
              </a:ext>
            </a:extLst>
          </p:cNvPr>
          <p:cNvGraphicFramePr/>
          <p:nvPr>
            <p:extLst>
              <p:ext uri="{D42A27DB-BD31-4B8C-83A1-F6EECF244321}">
                <p14:modId xmlns:p14="http://schemas.microsoft.com/office/powerpoint/2010/main" val="4195931041"/>
              </p:ext>
            </p:extLst>
          </p:nvPr>
        </p:nvGraphicFramePr>
        <p:xfrm>
          <a:off x="3616848" y="127263"/>
          <a:ext cx="5386928" cy="4888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6BF7F4FA-1F9E-4EAE-BA5A-F6412DFAD8B9}"/>
              </a:ext>
            </a:extLst>
          </p:cNvPr>
          <p:cNvSpPr/>
          <p:nvPr/>
        </p:nvSpPr>
        <p:spPr>
          <a:xfrm>
            <a:off x="-1" y="4835723"/>
            <a:ext cx="5191125" cy="307777"/>
          </a:xfrm>
          <a:prstGeom prst="rect">
            <a:avLst/>
          </a:prstGeom>
        </p:spPr>
        <p:txBody>
          <a:bodyPr wrap="square">
            <a:spAutoFit/>
          </a:bodyPr>
          <a:lstStyle/>
          <a:p>
            <a:r>
              <a:rPr lang="en-US" dirty="0">
                <a:hlinkClick r:id="rId7"/>
              </a:rPr>
              <a:t>https://spark.apache.org/docs/latest/api/python/index.html#</a:t>
            </a:r>
            <a:endParaRPr lang="en-US" dirty="0"/>
          </a:p>
        </p:txBody>
      </p:sp>
    </p:spTree>
    <p:extLst>
      <p:ext uri="{BB962C8B-B14F-4D97-AF65-F5344CB8AC3E}">
        <p14:creationId xmlns:p14="http://schemas.microsoft.com/office/powerpoint/2010/main" val="1245531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46911"/>
            <a:ext cx="893318" cy="328601"/>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9222" y="1819436"/>
            <a:ext cx="800100" cy="136017"/>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spTree>
    <p:extLst>
      <p:ext uri="{BB962C8B-B14F-4D97-AF65-F5344CB8AC3E}">
        <p14:creationId xmlns:p14="http://schemas.microsoft.com/office/powerpoint/2010/main" val="123130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accent1">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bg2"/>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78874" y="2359919"/>
            <a:ext cx="2568601"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8AF3A8-3263-44E7-9C27-CDBB9534F705}"/>
              </a:ext>
            </a:extLst>
          </p:cNvPr>
          <p:cNvSpPr>
            <a:spLocks noGrp="1"/>
          </p:cNvSpPr>
          <p:nvPr>
            <p:ph type="title" idx="4294967295"/>
          </p:nvPr>
        </p:nvSpPr>
        <p:spPr>
          <a:xfrm>
            <a:off x="628650" y="273843"/>
            <a:ext cx="7886700" cy="994173"/>
          </a:xfrm>
        </p:spPr>
        <p:txBody>
          <a:bodyPr vert="horz" lIns="91440" tIns="45720" rIns="91440" bIns="45720" rtlCol="0" anchor="ctr">
            <a:normAutofit/>
          </a:bodyPr>
          <a:lstStyle/>
          <a:p>
            <a:pPr defTabSz="914400"/>
            <a:r>
              <a:rPr lang="en-US" sz="4400" b="1" dirty="0">
                <a:solidFill>
                  <a:srgbClr val="FFFFFF"/>
                </a:solidFill>
                <a:latin typeface="Raleway Thin" pitchFamily="2" charset="77"/>
                <a:ea typeface="Raleway Thin" pitchFamily="2" charset="77"/>
              </a:rPr>
              <a:t>Cluster Architecture</a:t>
            </a:r>
          </a:p>
        </p:txBody>
      </p:sp>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161945727"/>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177256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lvl="0"/>
            <a:r>
              <a:rPr lang="en-US" b="0" dirty="0"/>
              <a:t>Scale your Python Code with </a:t>
            </a:r>
            <a:r>
              <a:rPr lang="en-US" b="0" dirty="0" err="1">
                <a:solidFill>
                  <a:schemeClr val="accent1"/>
                </a:solidFill>
              </a:rPr>
              <a:t>PySpark</a:t>
            </a:r>
            <a:r>
              <a:rPr lang="en-US" b="0" dirty="0"/>
              <a:t> in Apache Spark</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a:r>
              <a:rPr lang="en-US" sz="1600" dirty="0" err="1"/>
              <a:t>PyData</a:t>
            </a:r>
            <a:r>
              <a:rPr lang="en-US" sz="1600" dirty="0"/>
              <a:t> Charlotte - January 2020 Meeting </a:t>
            </a:r>
            <a:r>
              <a:rPr lang="en" sz="1600" dirty="0"/>
              <a:t>| Colby T. Ford, Ph.D.</a:t>
            </a:r>
            <a:endParaRPr sz="1600"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93AB-32DA-422C-AE3D-9360FF49DBDC}"/>
              </a:ext>
            </a:extLst>
          </p:cNvPr>
          <p:cNvSpPr>
            <a:spLocks noGrp="1"/>
          </p:cNvSpPr>
          <p:nvPr>
            <p:ph type="title"/>
          </p:nvPr>
        </p:nvSpPr>
        <p:spPr/>
        <p:txBody>
          <a:bodyPr/>
          <a:lstStyle/>
          <a:p>
            <a:r>
              <a:rPr lang="en-US" dirty="0"/>
              <a:t>Want some more help? Visit </a:t>
            </a:r>
            <a:r>
              <a:rPr lang="en-US" dirty="0">
                <a:hlinkClick r:id="rId2"/>
              </a:rPr>
              <a:t>sparkitecture.io</a:t>
            </a:r>
            <a:endParaRPr lang="en-US" dirty="0"/>
          </a:p>
        </p:txBody>
      </p:sp>
      <p:pic>
        <p:nvPicPr>
          <p:cNvPr id="1026" name="Picture 2">
            <a:extLst>
              <a:ext uri="{FF2B5EF4-FFF2-40B4-BE49-F238E27FC236}">
                <a16:creationId xmlns:a16="http://schemas.microsoft.com/office/drawing/2014/main" id="{F88999DB-87A1-4533-8E8B-E63481EC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86" y="939191"/>
            <a:ext cx="7620000" cy="20531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DB2E1B1-F0A1-4C6E-8326-66BD21D55925}"/>
              </a:ext>
            </a:extLst>
          </p:cNvPr>
          <p:cNvSpPr/>
          <p:nvPr/>
        </p:nvSpPr>
        <p:spPr>
          <a:xfrm>
            <a:off x="1285874" y="3177726"/>
            <a:ext cx="1933575" cy="687612"/>
          </a:xfrm>
          <a:prstGeom prst="roundRect">
            <a:avLst/>
          </a:prstGeom>
          <a:solidFill>
            <a:srgbClr val="FE63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Cloud Service Integration</a:t>
            </a:r>
          </a:p>
        </p:txBody>
      </p:sp>
      <p:sp>
        <p:nvSpPr>
          <p:cNvPr id="5" name="Rectangle: Rounded Corners 4">
            <a:extLst>
              <a:ext uri="{FF2B5EF4-FFF2-40B4-BE49-F238E27FC236}">
                <a16:creationId xmlns:a16="http://schemas.microsoft.com/office/drawing/2014/main" id="{EF0E0BD2-346B-493B-B753-72B5CFC4D28F}"/>
              </a:ext>
            </a:extLst>
          </p:cNvPr>
          <p:cNvSpPr/>
          <p:nvPr/>
        </p:nvSpPr>
        <p:spPr>
          <a:xfrm>
            <a:off x="3605212" y="3177726"/>
            <a:ext cx="1933575" cy="687612"/>
          </a:xfrm>
          <a:prstGeom prst="roundRect">
            <a:avLst/>
          </a:prstGeom>
          <a:solidFill>
            <a:srgbClr val="FE7B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Preparation</a:t>
            </a:r>
          </a:p>
        </p:txBody>
      </p:sp>
      <p:sp>
        <p:nvSpPr>
          <p:cNvPr id="6" name="Rectangle: Rounded Corners 5">
            <a:extLst>
              <a:ext uri="{FF2B5EF4-FFF2-40B4-BE49-F238E27FC236}">
                <a16:creationId xmlns:a16="http://schemas.microsoft.com/office/drawing/2014/main" id="{99728ACE-4C4B-4962-9F56-093D1C18333F}"/>
              </a:ext>
            </a:extLst>
          </p:cNvPr>
          <p:cNvSpPr/>
          <p:nvPr/>
        </p:nvSpPr>
        <p:spPr>
          <a:xfrm>
            <a:off x="5924550" y="3177726"/>
            <a:ext cx="1933575" cy="687612"/>
          </a:xfrm>
          <a:prstGeom prst="round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Machine Learning</a:t>
            </a:r>
          </a:p>
        </p:txBody>
      </p:sp>
      <p:sp>
        <p:nvSpPr>
          <p:cNvPr id="7" name="Rectangle: Rounded Corners 6">
            <a:extLst>
              <a:ext uri="{FF2B5EF4-FFF2-40B4-BE49-F238E27FC236}">
                <a16:creationId xmlns:a16="http://schemas.microsoft.com/office/drawing/2014/main" id="{C3641638-E045-4CC4-852F-5411CC977256}"/>
              </a:ext>
            </a:extLst>
          </p:cNvPr>
          <p:cNvSpPr/>
          <p:nvPr/>
        </p:nvSpPr>
        <p:spPr>
          <a:xfrm>
            <a:off x="1285874" y="4132476"/>
            <a:ext cx="1933575" cy="687612"/>
          </a:xfrm>
          <a:prstGeom prst="round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Streaming Data</a:t>
            </a:r>
          </a:p>
        </p:txBody>
      </p:sp>
      <p:sp>
        <p:nvSpPr>
          <p:cNvPr id="8" name="Rectangle: Rounded Corners 7">
            <a:extLst>
              <a:ext uri="{FF2B5EF4-FFF2-40B4-BE49-F238E27FC236}">
                <a16:creationId xmlns:a16="http://schemas.microsoft.com/office/drawing/2014/main" id="{5187C9BD-2DBE-4876-BB46-75241715FEE5}"/>
              </a:ext>
            </a:extLst>
          </p:cNvPr>
          <p:cNvSpPr/>
          <p:nvPr/>
        </p:nvSpPr>
        <p:spPr>
          <a:xfrm>
            <a:off x="3605212" y="4132476"/>
            <a:ext cx="1933575" cy="687612"/>
          </a:xfrm>
          <a:prstGeom prst="roundRect">
            <a:avLst/>
          </a:prstGeom>
          <a:solidFill>
            <a:srgbClr val="FF0066"/>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Natural Language Processing</a:t>
            </a:r>
          </a:p>
        </p:txBody>
      </p:sp>
      <p:sp>
        <p:nvSpPr>
          <p:cNvPr id="9" name="Rectangle: Rounded Corners 8">
            <a:extLst>
              <a:ext uri="{FF2B5EF4-FFF2-40B4-BE49-F238E27FC236}">
                <a16:creationId xmlns:a16="http://schemas.microsoft.com/office/drawing/2014/main" id="{0C415F45-7F66-495C-AB36-29959D383D88}"/>
              </a:ext>
            </a:extLst>
          </p:cNvPr>
          <p:cNvSpPr/>
          <p:nvPr/>
        </p:nvSpPr>
        <p:spPr>
          <a:xfrm>
            <a:off x="5924550" y="4132476"/>
            <a:ext cx="1933575" cy="687612"/>
          </a:xfrm>
          <a:prstGeom prst="roundRect">
            <a:avLst/>
          </a:prstGeom>
          <a:solidFill>
            <a:srgbClr val="FE32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Operationalization</a:t>
            </a:r>
          </a:p>
        </p:txBody>
      </p:sp>
    </p:spTree>
    <p:extLst>
      <p:ext uri="{BB962C8B-B14F-4D97-AF65-F5344CB8AC3E}">
        <p14:creationId xmlns:p14="http://schemas.microsoft.com/office/powerpoint/2010/main" val="209062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a:xfrm>
            <a:off x="542925" y="217088"/>
            <a:ext cx="8178925" cy="695637"/>
          </a:xfrm>
        </p:spPr>
        <p:txBody>
          <a:bodyPr/>
          <a:lstStyle/>
          <a:p>
            <a:pPr algn="ctr"/>
            <a:r>
              <a:rPr lang="en-US" dirty="0"/>
              <a:t>Parallel Processing Without Spark</a:t>
            </a:r>
          </a:p>
        </p:txBody>
      </p:sp>
      <p:sp>
        <p:nvSpPr>
          <p:cNvPr id="3" name="Rectangle 2">
            <a:extLst>
              <a:ext uri="{FF2B5EF4-FFF2-40B4-BE49-F238E27FC236}">
                <a16:creationId xmlns:a16="http://schemas.microsoft.com/office/drawing/2014/main" id="{D18801AA-9DC5-A541-A1DF-4B627F90ADFB}"/>
              </a:ext>
            </a:extLst>
          </p:cNvPr>
          <p:cNvSpPr/>
          <p:nvPr/>
        </p:nvSpPr>
        <p:spPr>
          <a:xfrm>
            <a:off x="677851" y="912725"/>
            <a:ext cx="4206601" cy="1815882"/>
          </a:xfrm>
          <a:prstGeom prst="rect">
            <a:avLst/>
          </a:prstGeom>
          <a:noFill/>
        </p:spPr>
        <p:txBody>
          <a:bodyPr wrap="none" lIns="91440" tIns="45720" rIns="91440" bIns="45720">
            <a:spAutoFit/>
          </a:bodyPr>
          <a:lstStyle/>
          <a:p>
            <a:pPr marL="457200" indent="-457200">
              <a:buFont typeface="Arial" panose="020B0604020202020204" pitchFamily="34" charset="0"/>
              <a:buChar char="•"/>
            </a:pPr>
            <a:r>
              <a:rPr lang="en-US" sz="2800" dirty="0" err="1">
                <a:ln w="0"/>
                <a:solidFill>
                  <a:schemeClr val="tx1"/>
                </a:solidFill>
              </a:rPr>
              <a:t>multiprocessing.Pool</a:t>
            </a:r>
            <a:r>
              <a:rPr lang="en-US" sz="2800" dirty="0">
                <a:ln w="0"/>
                <a:solidFill>
                  <a:schemeClr val="tx1"/>
                </a:solidFill>
              </a:rPr>
              <a:t>()</a:t>
            </a:r>
          </a:p>
          <a:p>
            <a:pPr marL="457200" indent="-457200">
              <a:buFont typeface="Arial" panose="020B0604020202020204" pitchFamily="34" charset="0"/>
              <a:buChar char="•"/>
            </a:pPr>
            <a:r>
              <a:rPr lang="en-US" sz="2800" dirty="0">
                <a:ln w="0"/>
                <a:solidFill>
                  <a:schemeClr val="accent4"/>
                </a:solidFill>
              </a:rPr>
              <a:t>pp (Parallel Python)</a:t>
            </a:r>
          </a:p>
          <a:p>
            <a:pPr marL="457200" indent="-457200">
              <a:buFont typeface="Arial" panose="020B0604020202020204" pitchFamily="34" charset="0"/>
              <a:buChar char="•"/>
            </a:pPr>
            <a:r>
              <a:rPr lang="en-US" sz="2800" dirty="0" err="1">
                <a:ln w="0"/>
                <a:solidFill>
                  <a:schemeClr val="accent4"/>
                </a:solidFill>
              </a:rPr>
              <a:t>joblib</a:t>
            </a:r>
            <a:endParaRPr lang="en-US" sz="2800" dirty="0">
              <a:ln w="0"/>
              <a:solidFill>
                <a:schemeClr val="accent4"/>
              </a:solidFill>
            </a:endParaRPr>
          </a:p>
          <a:p>
            <a:pPr marL="457200" indent="-457200">
              <a:buFont typeface="Arial" panose="020B0604020202020204" pitchFamily="34" charset="0"/>
              <a:buChar char="•"/>
            </a:pPr>
            <a:r>
              <a:rPr lang="en-US" sz="2800" dirty="0" err="1">
                <a:ln w="0"/>
                <a:solidFill>
                  <a:schemeClr val="accent3"/>
                </a:solidFill>
              </a:rPr>
              <a:t>Numba</a:t>
            </a:r>
            <a:r>
              <a:rPr lang="en-US" sz="2800" dirty="0">
                <a:ln w="0"/>
                <a:solidFill>
                  <a:schemeClr val="accent3"/>
                </a:solidFill>
              </a:rPr>
              <a:t> (for GPUs)</a:t>
            </a:r>
          </a:p>
        </p:txBody>
      </p:sp>
      <p:pic>
        <p:nvPicPr>
          <p:cNvPr id="9" name="Graphic 8">
            <a:extLst>
              <a:ext uri="{FF2B5EF4-FFF2-40B4-BE49-F238E27FC236}">
                <a16:creationId xmlns:a16="http://schemas.microsoft.com/office/drawing/2014/main" id="{9CFF23F5-1BA8-490A-884F-49343C6002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1610" y="816645"/>
            <a:ext cx="2082401" cy="2082401"/>
          </a:xfrm>
          <a:prstGeom prst="rect">
            <a:avLst/>
          </a:prstGeom>
        </p:spPr>
      </p:pic>
      <p:sp>
        <p:nvSpPr>
          <p:cNvPr id="10" name="Rectangle 9">
            <a:extLst>
              <a:ext uri="{FF2B5EF4-FFF2-40B4-BE49-F238E27FC236}">
                <a16:creationId xmlns:a16="http://schemas.microsoft.com/office/drawing/2014/main" id="{8740E491-7DF5-4F1A-ABAA-3BD16288D20D}"/>
              </a:ext>
            </a:extLst>
          </p:cNvPr>
          <p:cNvSpPr/>
          <p:nvPr/>
        </p:nvSpPr>
        <p:spPr>
          <a:xfrm>
            <a:off x="684397" y="2694030"/>
            <a:ext cx="3887603" cy="307777"/>
          </a:xfrm>
          <a:prstGeom prst="rect">
            <a:avLst/>
          </a:prstGeom>
        </p:spPr>
        <p:txBody>
          <a:bodyPr wrap="none">
            <a:spAutoFit/>
          </a:bodyPr>
          <a:lstStyle/>
          <a:p>
            <a:r>
              <a:rPr lang="en-US" dirty="0">
                <a:hlinkClick r:id="rId4"/>
              </a:rPr>
              <a:t>https://wiki.python.org/moin/ParallelProcessing</a:t>
            </a:r>
            <a:endParaRPr lang="en-US" dirty="0"/>
          </a:p>
        </p:txBody>
      </p:sp>
      <p:sp>
        <p:nvSpPr>
          <p:cNvPr id="11" name="Rectangle 10">
            <a:extLst>
              <a:ext uri="{FF2B5EF4-FFF2-40B4-BE49-F238E27FC236}">
                <a16:creationId xmlns:a16="http://schemas.microsoft.com/office/drawing/2014/main" id="{B067E83D-4086-402F-9AE1-1B0347E56575}"/>
              </a:ext>
            </a:extLst>
          </p:cNvPr>
          <p:cNvSpPr/>
          <p:nvPr/>
        </p:nvSpPr>
        <p:spPr>
          <a:xfrm>
            <a:off x="6394085" y="2694031"/>
            <a:ext cx="1457450" cy="307777"/>
          </a:xfrm>
          <a:prstGeom prst="rect">
            <a:avLst/>
          </a:prstGeom>
        </p:spPr>
        <p:txBody>
          <a:bodyPr wrap="none">
            <a:spAutoFit/>
          </a:bodyPr>
          <a:lstStyle/>
          <a:p>
            <a:r>
              <a:rPr lang="en-US" dirty="0">
                <a:hlinkClick r:id="rId5"/>
              </a:rPr>
              <a:t>https://dask.org/</a:t>
            </a:r>
            <a:endParaRPr lang="en-US" dirty="0"/>
          </a:p>
        </p:txBody>
      </p:sp>
      <p:pic>
        <p:nvPicPr>
          <p:cNvPr id="1026" name="Picture 2">
            <a:extLst>
              <a:ext uri="{FF2B5EF4-FFF2-40B4-BE49-F238E27FC236}">
                <a16:creationId xmlns:a16="http://schemas.microsoft.com/office/drawing/2014/main" id="{D77083B4-8A94-4F83-BF9A-675C4AF48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6360" y="3400703"/>
            <a:ext cx="1554745" cy="139616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9AA42F6-CFF9-46E0-B35D-4187E58CD829}"/>
              </a:ext>
            </a:extLst>
          </p:cNvPr>
          <p:cNvSpPr txBox="1">
            <a:spLocks/>
          </p:cNvSpPr>
          <p:nvPr/>
        </p:nvSpPr>
        <p:spPr>
          <a:xfrm>
            <a:off x="595877" y="3632159"/>
            <a:ext cx="3795194" cy="69563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3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ctr"/>
            <a:r>
              <a:rPr lang="en-US" sz="2000" dirty="0"/>
              <a:t>…or with Spark, but without fully learning </a:t>
            </a:r>
            <a:r>
              <a:rPr lang="en-US" sz="2000" dirty="0" err="1"/>
              <a:t>PySpark</a:t>
            </a:r>
            <a:endParaRPr lang="en-US" sz="2000" dirty="0"/>
          </a:p>
        </p:txBody>
      </p:sp>
      <p:sp>
        <p:nvSpPr>
          <p:cNvPr id="4" name="Rectangle 3">
            <a:extLst>
              <a:ext uri="{FF2B5EF4-FFF2-40B4-BE49-F238E27FC236}">
                <a16:creationId xmlns:a16="http://schemas.microsoft.com/office/drawing/2014/main" id="{631C38FD-9B28-4904-B07E-67A6976745BA}"/>
              </a:ext>
            </a:extLst>
          </p:cNvPr>
          <p:cNvSpPr/>
          <p:nvPr/>
        </p:nvSpPr>
        <p:spPr>
          <a:xfrm>
            <a:off x="1113199" y="4438342"/>
            <a:ext cx="3029997" cy="307777"/>
          </a:xfrm>
          <a:prstGeom prst="rect">
            <a:avLst/>
          </a:prstGeom>
        </p:spPr>
        <p:txBody>
          <a:bodyPr wrap="none">
            <a:spAutoFit/>
          </a:bodyPr>
          <a:lstStyle/>
          <a:p>
            <a:r>
              <a:rPr lang="en-US" dirty="0">
                <a:hlinkClick r:id="rId7"/>
              </a:rPr>
              <a:t>https://github.com/databricks/koalas</a:t>
            </a:r>
            <a:endParaRPr lang="en-US" dirty="0"/>
          </a:p>
        </p:txBody>
      </p:sp>
      <p:cxnSp>
        <p:nvCxnSpPr>
          <p:cNvPr id="6" name="Straight Connector 5">
            <a:extLst>
              <a:ext uri="{FF2B5EF4-FFF2-40B4-BE49-F238E27FC236}">
                <a16:creationId xmlns:a16="http://schemas.microsoft.com/office/drawing/2014/main" id="{500660D1-B225-4ED5-ACAB-6AB0B2EE9A6A}"/>
              </a:ext>
            </a:extLst>
          </p:cNvPr>
          <p:cNvCxnSpPr/>
          <p:nvPr/>
        </p:nvCxnSpPr>
        <p:spPr>
          <a:xfrm>
            <a:off x="878356" y="3183952"/>
            <a:ext cx="738728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0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E048FC5F-D8E2-4FC2-A683-6E74BBA16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4" y="275500"/>
            <a:ext cx="4933950" cy="25680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yspark&quot;">
            <a:extLst>
              <a:ext uri="{FF2B5EF4-FFF2-40B4-BE49-F238E27FC236}">
                <a16:creationId xmlns:a16="http://schemas.microsoft.com/office/drawing/2014/main" id="{085888C7-EE13-4C26-88AF-4C6A02B2E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67" t="25556" r="19500" b="40086"/>
          <a:stretch/>
        </p:blipFill>
        <p:spPr bwMode="auto">
          <a:xfrm>
            <a:off x="3386137" y="3684750"/>
            <a:ext cx="2371724" cy="1038800"/>
          </a:xfrm>
          <a:prstGeom prst="rect">
            <a:avLst/>
          </a:prstGeom>
          <a:noFill/>
          <a:extLst>
            <a:ext uri="{909E8E84-426E-40DD-AFC4-6F175D3DCCD1}">
              <a14:hiddenFill xmlns:a14="http://schemas.microsoft.com/office/drawing/2010/main">
                <a:solidFill>
                  <a:srgbClr val="FFFFFF"/>
                </a:solidFill>
              </a14:hiddenFill>
            </a:ext>
          </a:extLst>
        </p:spPr>
      </p:pic>
      <p:sp>
        <p:nvSpPr>
          <p:cNvPr id="4" name="Double Brace 3">
            <a:extLst>
              <a:ext uri="{FF2B5EF4-FFF2-40B4-BE49-F238E27FC236}">
                <a16:creationId xmlns:a16="http://schemas.microsoft.com/office/drawing/2014/main" id="{F7268E3E-A014-48C1-AE83-EBC2E1696FC5}"/>
              </a:ext>
            </a:extLst>
          </p:cNvPr>
          <p:cNvSpPr/>
          <p:nvPr/>
        </p:nvSpPr>
        <p:spPr>
          <a:xfrm>
            <a:off x="3214686" y="3746950"/>
            <a:ext cx="2714625" cy="914400"/>
          </a:xfrm>
          <a:prstGeom prst="bracePair">
            <a:avLst/>
          </a:prstGeom>
          <a:ln w="76200">
            <a:solidFill>
              <a:srgbClr val="3F41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7E4029AE-3392-D244-885C-B8D166AFC61B}"/>
              </a:ext>
            </a:extLst>
          </p:cNvPr>
          <p:cNvPicPr>
            <a:picLocks noChangeAspect="1"/>
          </p:cNvPicPr>
          <p:nvPr/>
        </p:nvPicPr>
        <p:blipFill>
          <a:blip r:embed="rId4"/>
          <a:stretch>
            <a:fillRect/>
          </a:stretch>
        </p:blipFill>
        <p:spPr>
          <a:xfrm>
            <a:off x="512744" y="3087116"/>
            <a:ext cx="2227150" cy="914399"/>
          </a:xfrm>
          <a:prstGeom prst="rect">
            <a:avLst/>
          </a:prstGeom>
        </p:spPr>
      </p:pic>
      <p:pic>
        <p:nvPicPr>
          <p:cNvPr id="3" name="Picture 2">
            <a:extLst>
              <a:ext uri="{FF2B5EF4-FFF2-40B4-BE49-F238E27FC236}">
                <a16:creationId xmlns:a16="http://schemas.microsoft.com/office/drawing/2014/main" id="{772FAA48-1064-DF40-9942-D945C11017B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745325" y="3544315"/>
            <a:ext cx="1240281" cy="1521411"/>
          </a:xfrm>
          <a:prstGeom prst="rect">
            <a:avLst/>
          </a:prstGeom>
        </p:spPr>
      </p:pic>
      <p:pic>
        <p:nvPicPr>
          <p:cNvPr id="6" name="Picture 5">
            <a:extLst>
              <a:ext uri="{FF2B5EF4-FFF2-40B4-BE49-F238E27FC236}">
                <a16:creationId xmlns:a16="http://schemas.microsoft.com/office/drawing/2014/main" id="{D8C2A6B8-0A9F-CF4A-AC51-0B7BEFCD3A8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309264" y="2917865"/>
            <a:ext cx="1802321" cy="1396550"/>
          </a:xfrm>
          <a:prstGeom prst="rect">
            <a:avLst/>
          </a:prstGeom>
        </p:spPr>
      </p:pic>
      <p:pic>
        <p:nvPicPr>
          <p:cNvPr id="7" name="Picture 6">
            <a:extLst>
              <a:ext uri="{FF2B5EF4-FFF2-40B4-BE49-F238E27FC236}">
                <a16:creationId xmlns:a16="http://schemas.microsoft.com/office/drawing/2014/main" id="{42ACF51B-B83E-204C-8BDF-B640044AB6D2}"/>
              </a:ext>
            </a:extLst>
          </p:cNvPr>
          <p:cNvPicPr>
            <a:picLocks noChangeAspect="1"/>
          </p:cNvPicPr>
          <p:nvPr/>
        </p:nvPicPr>
        <p:blipFill>
          <a:blip r:embed="rId7"/>
          <a:stretch>
            <a:fillRect/>
          </a:stretch>
        </p:blipFill>
        <p:spPr>
          <a:xfrm>
            <a:off x="663088" y="295276"/>
            <a:ext cx="963231" cy="1761108"/>
          </a:xfrm>
          <a:prstGeom prst="rect">
            <a:avLst/>
          </a:prstGeom>
        </p:spPr>
      </p:pic>
      <p:sp>
        <p:nvSpPr>
          <p:cNvPr id="10" name="Rounded Rectangle 9">
            <a:extLst>
              <a:ext uri="{FF2B5EF4-FFF2-40B4-BE49-F238E27FC236}">
                <a16:creationId xmlns:a16="http://schemas.microsoft.com/office/drawing/2014/main" id="{899EDB28-A77E-D44A-897B-6529EBE9449A}"/>
              </a:ext>
            </a:extLst>
          </p:cNvPr>
          <p:cNvSpPr/>
          <p:nvPr/>
        </p:nvSpPr>
        <p:spPr>
          <a:xfrm>
            <a:off x="7637905" y="1890107"/>
            <a:ext cx="1240281" cy="552893"/>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Segoe UI" panose="020B0502040204020203" pitchFamily="34" charset="0"/>
                <a:cs typeface="Segoe UI" panose="020B0502040204020203" pitchFamily="34" charset="0"/>
              </a:rPr>
              <a:t>SQL</a:t>
            </a:r>
          </a:p>
        </p:txBody>
      </p:sp>
    </p:spTree>
    <p:extLst>
      <p:ext uri="{BB962C8B-B14F-4D97-AF65-F5344CB8AC3E}">
        <p14:creationId xmlns:p14="http://schemas.microsoft.com/office/powerpoint/2010/main" val="416274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973607"/>
            <a:ext cx="8740142" cy="4169893"/>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2800" b="1" spc="-75" dirty="0">
                <a:ln w="3175">
                  <a:noFill/>
                </a:ln>
                <a:solidFill>
                  <a:schemeClr val="tx1"/>
                </a:solidFill>
                <a:latin typeface="Segoe UI Light"/>
                <a:cs typeface="Segoe UI" pitchFamily="34" charset="0"/>
              </a:rPr>
              <a:t>Why Databricks?</a:t>
            </a:r>
            <a:endParaRPr lang="en-US" sz="28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 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2069</Words>
  <Application>Microsoft Macintosh PowerPoint</Application>
  <PresentationFormat>On-screen Show (16:9)</PresentationFormat>
  <Paragraphs>367</Paragraphs>
  <Slides>20</Slides>
  <Notes>9</Notes>
  <HiddenSlides>3</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20</vt:i4>
      </vt:variant>
    </vt:vector>
  </HeadingPairs>
  <TitlesOfParts>
    <vt:vector size="35" baseType="lpstr">
      <vt:lpstr>Glacial Indifference</vt:lpstr>
      <vt:lpstr>Segoe UI Light</vt:lpstr>
      <vt:lpstr>Arial</vt:lpstr>
      <vt:lpstr>Segoe UI</vt:lpstr>
      <vt:lpstr>Segoe UI Semilight</vt:lpstr>
      <vt:lpstr>Lato</vt:lpstr>
      <vt:lpstr>League Spartan</vt:lpstr>
      <vt:lpstr>Segoe UI Semibold</vt:lpstr>
      <vt:lpstr>Source Sans Pro</vt:lpstr>
      <vt:lpstr>Calibri Light</vt:lpstr>
      <vt:lpstr>Raleway</vt:lpstr>
      <vt:lpstr>Calibri</vt:lpstr>
      <vt:lpstr>Raleway Thin</vt:lpstr>
      <vt:lpstr>Swiss</vt:lpstr>
      <vt:lpstr>Office Theme</vt:lpstr>
      <vt:lpstr>PowerPoint Presentation</vt:lpstr>
      <vt:lpstr>Scale your Python Code with PySpark in Apache Spark</vt:lpstr>
      <vt:lpstr>Overview</vt:lpstr>
      <vt:lpstr>Terms</vt:lpstr>
      <vt:lpstr>Parallel Processing Without Spark</vt:lpstr>
      <vt:lpstr>PowerPoint Presentation</vt:lpstr>
      <vt:lpstr>Why Spark?</vt:lpstr>
      <vt:lpstr>Hadoop MapReduce </vt:lpstr>
      <vt:lpstr>What is Azure Databricks?</vt:lpstr>
      <vt:lpstr>What’s in the Python API? (PySpark)</vt:lpstr>
      <vt:lpstr>What is Azure Databricks?</vt:lpstr>
      <vt:lpstr>What’s Under the Hood?</vt:lpstr>
      <vt:lpstr>What’s Under the Hood?</vt:lpstr>
      <vt:lpstr>PowerPoint Presentation</vt:lpstr>
      <vt:lpstr>eastus2.azuredatabricks.net</vt:lpstr>
      <vt:lpstr>Azure Databricks</vt:lpstr>
      <vt:lpstr>Advanced Analytics on Big Data</vt:lpstr>
      <vt:lpstr>Modern Data Platform with Azure Databricks</vt:lpstr>
      <vt:lpstr>Cluster Architecture</vt:lpstr>
      <vt:lpstr>Want some more help? Visit sparkitecture.io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Colby Ford</dc:creator>
  <cp:lastModifiedBy>Colby Ford</cp:lastModifiedBy>
  <cp:revision>2</cp:revision>
  <dcterms:created xsi:type="dcterms:W3CDTF">2020-01-04T16:00:56Z</dcterms:created>
  <dcterms:modified xsi:type="dcterms:W3CDTF">2020-01-04T16:09:59Z</dcterms:modified>
</cp:coreProperties>
</file>